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handoutMasterIdLst>
    <p:handoutMasterId r:id="rId35"/>
  </p:handoutMasterIdLst>
  <p:sldIdLst>
    <p:sldId id="259" r:id="rId2"/>
    <p:sldId id="256" r:id="rId3"/>
    <p:sldId id="257" r:id="rId4"/>
    <p:sldId id="269" r:id="rId5"/>
    <p:sldId id="261" r:id="rId6"/>
    <p:sldId id="287" r:id="rId7"/>
    <p:sldId id="264" r:id="rId8"/>
    <p:sldId id="288" r:id="rId9"/>
    <p:sldId id="293" r:id="rId10"/>
    <p:sldId id="294" r:id="rId11"/>
    <p:sldId id="285" r:id="rId12"/>
    <p:sldId id="270" r:id="rId13"/>
    <p:sldId id="266" r:id="rId14"/>
    <p:sldId id="271" r:id="rId15"/>
    <p:sldId id="274" r:id="rId16"/>
    <p:sldId id="275" r:id="rId17"/>
    <p:sldId id="276" r:id="rId18"/>
    <p:sldId id="277" r:id="rId19"/>
    <p:sldId id="278" r:id="rId20"/>
    <p:sldId id="279" r:id="rId21"/>
    <p:sldId id="280" r:id="rId22"/>
    <p:sldId id="263" r:id="rId23"/>
    <p:sldId id="267" r:id="rId24"/>
    <p:sldId id="272" r:id="rId25"/>
    <p:sldId id="282" r:id="rId26"/>
    <p:sldId id="283" r:id="rId27"/>
    <p:sldId id="284" r:id="rId28"/>
    <p:sldId id="289" r:id="rId29"/>
    <p:sldId id="290" r:id="rId30"/>
    <p:sldId id="291" r:id="rId31"/>
    <p:sldId id="292" r:id="rId32"/>
    <p:sldId id="262"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76F"/>
    <a:srgbClr val="0432FF"/>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611EE9-1798-FDA0-A0DF-F3E4C8A8DA34}" v="7" dt="2025-06-25T14:56:36.791"/>
    <p1510:client id="{548BA859-714D-49DB-BE55-E3C7BE97C9C0}" v="793" dt="2025-06-25T14:49:39.5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Tai Hung 20236034" userId="1b5271d3-dd11-4b81-ba5d-87b26fa035a3" providerId="ADAL" clId="{548BA859-714D-49DB-BE55-E3C7BE97C9C0}"/>
    <pc:docChg chg="undo custSel addSld delSld modSld sldOrd">
      <pc:chgData name="Nguyen Tai Hung 20236034" userId="1b5271d3-dd11-4b81-ba5d-87b26fa035a3" providerId="ADAL" clId="{548BA859-714D-49DB-BE55-E3C7BE97C9C0}" dt="2025-06-25T14:49:54.524" v="2205" actId="20577"/>
      <pc:docMkLst>
        <pc:docMk/>
      </pc:docMkLst>
      <pc:sldChg chg="modTransition">
        <pc:chgData name="Nguyen Tai Hung 20236034" userId="1b5271d3-dd11-4b81-ba5d-87b26fa035a3" providerId="ADAL" clId="{548BA859-714D-49DB-BE55-E3C7BE97C9C0}" dt="2025-06-25T14:27:46.786" v="1035"/>
        <pc:sldMkLst>
          <pc:docMk/>
          <pc:sldMk cId="1234004128" sldId="256"/>
        </pc:sldMkLst>
      </pc:sldChg>
      <pc:sldChg chg="modSp mod modTransition">
        <pc:chgData name="Nguyen Tai Hung 20236034" userId="1b5271d3-dd11-4b81-ba5d-87b26fa035a3" providerId="ADAL" clId="{548BA859-714D-49DB-BE55-E3C7BE97C9C0}" dt="2025-06-25T14:27:48.152" v="1036"/>
        <pc:sldMkLst>
          <pc:docMk/>
          <pc:sldMk cId="743172911" sldId="257"/>
        </pc:sldMkLst>
        <pc:spChg chg="mod">
          <ac:chgData name="Nguyen Tai Hung 20236034" userId="1b5271d3-dd11-4b81-ba5d-87b26fa035a3" providerId="ADAL" clId="{548BA859-714D-49DB-BE55-E3C7BE97C9C0}" dt="2025-06-25T14:01:38.192" v="181" actId="20577"/>
          <ac:spMkLst>
            <pc:docMk/>
            <pc:sldMk cId="743172911" sldId="257"/>
            <ac:spMk id="5" creationId="{BA22F218-4E1F-523B-DED9-5EB9C6D277F9}"/>
          </ac:spMkLst>
        </pc:spChg>
        <pc:spChg chg="mod">
          <ac:chgData name="Nguyen Tai Hung 20236034" userId="1b5271d3-dd11-4b81-ba5d-87b26fa035a3" providerId="ADAL" clId="{548BA859-714D-49DB-BE55-E3C7BE97C9C0}" dt="2025-06-25T14:01:05.353" v="96" actId="20577"/>
          <ac:spMkLst>
            <pc:docMk/>
            <pc:sldMk cId="743172911" sldId="257"/>
            <ac:spMk id="6" creationId="{11D3397A-AD6C-FD6D-96FF-9570D2043150}"/>
          </ac:spMkLst>
        </pc:spChg>
      </pc:sldChg>
      <pc:sldChg chg="delSp modSp del mod modTransition modAnim">
        <pc:chgData name="Nguyen Tai Hung 20236034" userId="1b5271d3-dd11-4b81-ba5d-87b26fa035a3" providerId="ADAL" clId="{548BA859-714D-49DB-BE55-E3C7BE97C9C0}" dt="2025-06-25T14:43:40.800" v="1878" actId="47"/>
        <pc:sldMkLst>
          <pc:docMk/>
          <pc:sldMk cId="3505952789" sldId="258"/>
        </pc:sldMkLst>
        <pc:spChg chg="mod">
          <ac:chgData name="Nguyen Tai Hung 20236034" userId="1b5271d3-dd11-4b81-ba5d-87b26fa035a3" providerId="ADAL" clId="{548BA859-714D-49DB-BE55-E3C7BE97C9C0}" dt="2025-06-25T14:43:30.602" v="1877" actId="20577"/>
          <ac:spMkLst>
            <pc:docMk/>
            <pc:sldMk cId="3505952789" sldId="258"/>
            <ac:spMk id="2" creationId="{C7A5D019-96A4-4D1E-AFB5-09D65C86E12D}"/>
          </ac:spMkLst>
        </pc:spChg>
        <pc:spChg chg="mod">
          <ac:chgData name="Nguyen Tai Hung 20236034" userId="1b5271d3-dd11-4b81-ba5d-87b26fa035a3" providerId="ADAL" clId="{548BA859-714D-49DB-BE55-E3C7BE97C9C0}" dt="2025-06-25T14:12:18.816" v="476" actId="20577"/>
          <ac:spMkLst>
            <pc:docMk/>
            <pc:sldMk cId="3505952789" sldId="258"/>
            <ac:spMk id="3" creationId="{A5726603-7893-4AE0-9532-68058044B69D}"/>
          </ac:spMkLst>
        </pc:spChg>
        <pc:graphicFrameChg chg="del">
          <ac:chgData name="Nguyen Tai Hung 20236034" userId="1b5271d3-dd11-4b81-ba5d-87b26fa035a3" providerId="ADAL" clId="{548BA859-714D-49DB-BE55-E3C7BE97C9C0}" dt="2025-06-25T14:12:03.395" v="442" actId="478"/>
          <ac:graphicFrameMkLst>
            <pc:docMk/>
            <pc:sldMk cId="3505952789" sldId="258"/>
            <ac:graphicFrameMk id="4" creationId="{CC9CCA1D-3960-A9C2-1B4A-C7EDCE9CFD82}"/>
          </ac:graphicFrameMkLst>
        </pc:graphicFrameChg>
        <pc:picChg chg="del">
          <ac:chgData name="Nguyen Tai Hung 20236034" userId="1b5271d3-dd11-4b81-ba5d-87b26fa035a3" providerId="ADAL" clId="{548BA859-714D-49DB-BE55-E3C7BE97C9C0}" dt="2025-06-25T14:12:03.395" v="442" actId="478"/>
          <ac:picMkLst>
            <pc:docMk/>
            <pc:sldMk cId="3505952789" sldId="258"/>
            <ac:picMk id="5" creationId="{5FEC9CDF-BE54-0A49-7868-0A8D8D33E7E0}"/>
          </ac:picMkLst>
        </pc:picChg>
        <pc:picChg chg="del">
          <ac:chgData name="Nguyen Tai Hung 20236034" userId="1b5271d3-dd11-4b81-ba5d-87b26fa035a3" providerId="ADAL" clId="{548BA859-714D-49DB-BE55-E3C7BE97C9C0}" dt="2025-06-25T14:12:03.395" v="442" actId="478"/>
          <ac:picMkLst>
            <pc:docMk/>
            <pc:sldMk cId="3505952789" sldId="258"/>
            <ac:picMk id="7" creationId="{1F422E75-AF8B-1CF0-CE97-E30F6F782AC2}"/>
          </ac:picMkLst>
        </pc:picChg>
        <pc:picChg chg="del">
          <ac:chgData name="Nguyen Tai Hung 20236034" userId="1b5271d3-dd11-4b81-ba5d-87b26fa035a3" providerId="ADAL" clId="{548BA859-714D-49DB-BE55-E3C7BE97C9C0}" dt="2025-06-25T14:12:03.395" v="442" actId="478"/>
          <ac:picMkLst>
            <pc:docMk/>
            <pc:sldMk cId="3505952789" sldId="258"/>
            <ac:picMk id="8" creationId="{60A142C3-9D02-1B16-DE5F-77068ACD3D08}"/>
          </ac:picMkLst>
        </pc:picChg>
        <pc:picChg chg="del">
          <ac:chgData name="Nguyen Tai Hung 20236034" userId="1b5271d3-dd11-4b81-ba5d-87b26fa035a3" providerId="ADAL" clId="{548BA859-714D-49DB-BE55-E3C7BE97C9C0}" dt="2025-06-25T14:12:03.395" v="442" actId="478"/>
          <ac:picMkLst>
            <pc:docMk/>
            <pc:sldMk cId="3505952789" sldId="258"/>
            <ac:picMk id="13" creationId="{BD020E3D-8BF2-5DCD-991B-87ED6C7B1339}"/>
          </ac:picMkLst>
        </pc:picChg>
        <pc:picChg chg="del">
          <ac:chgData name="Nguyen Tai Hung 20236034" userId="1b5271d3-dd11-4b81-ba5d-87b26fa035a3" providerId="ADAL" clId="{548BA859-714D-49DB-BE55-E3C7BE97C9C0}" dt="2025-06-25T14:12:03.395" v="442" actId="478"/>
          <ac:picMkLst>
            <pc:docMk/>
            <pc:sldMk cId="3505952789" sldId="258"/>
            <ac:picMk id="1026" creationId="{AA7F9C2F-E08E-31BC-E31A-46BEEE0242EA}"/>
          </ac:picMkLst>
        </pc:picChg>
        <pc:picChg chg="del">
          <ac:chgData name="Nguyen Tai Hung 20236034" userId="1b5271d3-dd11-4b81-ba5d-87b26fa035a3" providerId="ADAL" clId="{548BA859-714D-49DB-BE55-E3C7BE97C9C0}" dt="2025-06-25T14:12:03.395" v="442" actId="478"/>
          <ac:picMkLst>
            <pc:docMk/>
            <pc:sldMk cId="3505952789" sldId="258"/>
            <ac:picMk id="1028" creationId="{4F1C5649-36C7-6171-BA1F-B8ACA7544603}"/>
          </ac:picMkLst>
        </pc:picChg>
      </pc:sldChg>
      <pc:sldChg chg="modTransition">
        <pc:chgData name="Nguyen Tai Hung 20236034" userId="1b5271d3-dd11-4b81-ba5d-87b26fa035a3" providerId="ADAL" clId="{548BA859-714D-49DB-BE55-E3C7BE97C9C0}" dt="2025-06-25T14:27:44.645" v="1034"/>
        <pc:sldMkLst>
          <pc:docMk/>
          <pc:sldMk cId="2066355306" sldId="259"/>
        </pc:sldMkLst>
      </pc:sldChg>
      <pc:sldChg chg="modSp mod modTransition">
        <pc:chgData name="Nguyen Tai Hung 20236034" userId="1b5271d3-dd11-4b81-ba5d-87b26fa035a3" providerId="ADAL" clId="{548BA859-714D-49DB-BE55-E3C7BE97C9C0}" dt="2025-06-25T14:27:49.200" v="1038"/>
        <pc:sldMkLst>
          <pc:docMk/>
          <pc:sldMk cId="64084651" sldId="261"/>
        </pc:sldMkLst>
        <pc:spChg chg="mod">
          <ac:chgData name="Nguyen Tai Hung 20236034" userId="1b5271d3-dd11-4b81-ba5d-87b26fa035a3" providerId="ADAL" clId="{548BA859-714D-49DB-BE55-E3C7BE97C9C0}" dt="2025-06-25T14:02:32.042" v="186" actId="1076"/>
          <ac:spMkLst>
            <pc:docMk/>
            <pc:sldMk cId="64084651" sldId="261"/>
            <ac:spMk id="3" creationId="{C8196C5E-7B93-4E81-B617-CD97C06D6032}"/>
          </ac:spMkLst>
        </pc:spChg>
      </pc:sldChg>
      <pc:sldChg chg="modTransition">
        <pc:chgData name="Nguyen Tai Hung 20236034" userId="1b5271d3-dd11-4b81-ba5d-87b26fa035a3" providerId="ADAL" clId="{548BA859-714D-49DB-BE55-E3C7BE97C9C0}" dt="2025-06-25T14:27:55.606" v="1042"/>
        <pc:sldMkLst>
          <pc:docMk/>
          <pc:sldMk cId="2790627162" sldId="262"/>
        </pc:sldMkLst>
      </pc:sldChg>
      <pc:sldChg chg="modSp mod modTransition">
        <pc:chgData name="Nguyen Tai Hung 20236034" userId="1b5271d3-dd11-4b81-ba5d-87b26fa035a3" providerId="ADAL" clId="{548BA859-714D-49DB-BE55-E3C7BE97C9C0}" dt="2025-06-25T14:45:02.306" v="1979" actId="20577"/>
        <pc:sldMkLst>
          <pc:docMk/>
          <pc:sldMk cId="485500544" sldId="263"/>
        </pc:sldMkLst>
        <pc:spChg chg="mod">
          <ac:chgData name="Nguyen Tai Hung 20236034" userId="1b5271d3-dd11-4b81-ba5d-87b26fa035a3" providerId="ADAL" clId="{548BA859-714D-49DB-BE55-E3C7BE97C9C0}" dt="2025-06-25T14:45:02.306" v="1979" actId="20577"/>
          <ac:spMkLst>
            <pc:docMk/>
            <pc:sldMk cId="485500544" sldId="263"/>
            <ac:spMk id="3" creationId="{AD6941D0-D074-43AE-8875-C4BDC98ADB7F}"/>
          </ac:spMkLst>
        </pc:spChg>
      </pc:sldChg>
      <pc:sldChg chg="addSp delSp modSp mod modTransition delAnim">
        <pc:chgData name="Nguyen Tai Hung 20236034" userId="1b5271d3-dd11-4b81-ba5d-87b26fa035a3" providerId="ADAL" clId="{548BA859-714D-49DB-BE55-E3C7BE97C9C0}" dt="2025-06-25T14:44:13.635" v="1945" actId="20577"/>
        <pc:sldMkLst>
          <pc:docMk/>
          <pc:sldMk cId="2287700220" sldId="264"/>
        </pc:sldMkLst>
        <pc:spChg chg="del">
          <ac:chgData name="Nguyen Tai Hung 20236034" userId="1b5271d3-dd11-4b81-ba5d-87b26fa035a3" providerId="ADAL" clId="{548BA859-714D-49DB-BE55-E3C7BE97C9C0}" dt="2025-06-25T14:30:10.960" v="1151" actId="478"/>
          <ac:spMkLst>
            <pc:docMk/>
            <pc:sldMk cId="2287700220" sldId="264"/>
            <ac:spMk id="3" creationId="{47B031A3-81E8-375C-12A5-AF046BC8C5E3}"/>
          </ac:spMkLst>
        </pc:spChg>
        <pc:spChg chg="add mod">
          <ac:chgData name="Nguyen Tai Hung 20236034" userId="1b5271d3-dd11-4b81-ba5d-87b26fa035a3" providerId="ADAL" clId="{548BA859-714D-49DB-BE55-E3C7BE97C9C0}" dt="2025-06-25T14:44:13.635" v="1945" actId="20577"/>
          <ac:spMkLst>
            <pc:docMk/>
            <pc:sldMk cId="2287700220" sldId="264"/>
            <ac:spMk id="4" creationId="{7133FD2E-D00F-D011-ED96-D24BEEBDE7B5}"/>
          </ac:spMkLst>
        </pc:spChg>
        <pc:graphicFrameChg chg="del">
          <ac:chgData name="Nguyen Tai Hung 20236034" userId="1b5271d3-dd11-4b81-ba5d-87b26fa035a3" providerId="ADAL" clId="{548BA859-714D-49DB-BE55-E3C7BE97C9C0}" dt="2025-06-25T14:12:23.333" v="477" actId="478"/>
          <ac:graphicFrameMkLst>
            <pc:docMk/>
            <pc:sldMk cId="2287700220" sldId="264"/>
            <ac:graphicFrameMk id="10" creationId="{51CE00AD-DC54-F3D2-DC46-3034AC364B36}"/>
          </ac:graphicFrameMkLst>
        </pc:graphicFrameChg>
      </pc:sldChg>
      <pc:sldChg chg="addSp delSp modSp mod ord modTransition">
        <pc:chgData name="Nguyen Tai Hung 20236034" userId="1b5271d3-dd11-4b81-ba5d-87b26fa035a3" providerId="ADAL" clId="{548BA859-714D-49DB-BE55-E3C7BE97C9C0}" dt="2025-06-25T14:44:33.356" v="1976" actId="20577"/>
        <pc:sldMkLst>
          <pc:docMk/>
          <pc:sldMk cId="428433212" sldId="266"/>
        </pc:sldMkLst>
        <pc:spChg chg="mod">
          <ac:chgData name="Nguyen Tai Hung 20236034" userId="1b5271d3-dd11-4b81-ba5d-87b26fa035a3" providerId="ADAL" clId="{548BA859-714D-49DB-BE55-E3C7BE97C9C0}" dt="2025-06-25T14:44:33.356" v="1976" actId="20577"/>
          <ac:spMkLst>
            <pc:docMk/>
            <pc:sldMk cId="428433212" sldId="266"/>
            <ac:spMk id="3" creationId="{57BA6010-86B5-CA9E-6538-49958090D5E1}"/>
          </ac:spMkLst>
        </pc:spChg>
        <pc:picChg chg="add mod">
          <ac:chgData name="Nguyen Tai Hung 20236034" userId="1b5271d3-dd11-4b81-ba5d-87b26fa035a3" providerId="ADAL" clId="{548BA859-714D-49DB-BE55-E3C7BE97C9C0}" dt="2025-06-25T14:13:28.429" v="495" actId="1076"/>
          <ac:picMkLst>
            <pc:docMk/>
            <pc:sldMk cId="428433212" sldId="266"/>
            <ac:picMk id="5" creationId="{761B95D9-2810-054D-B416-737B447DDE6B}"/>
          </ac:picMkLst>
        </pc:picChg>
        <pc:picChg chg="del">
          <ac:chgData name="Nguyen Tai Hung 20236034" userId="1b5271d3-dd11-4b81-ba5d-87b26fa035a3" providerId="ADAL" clId="{548BA859-714D-49DB-BE55-E3C7BE97C9C0}" dt="2025-06-25T14:12:36.965" v="480" actId="478"/>
          <ac:picMkLst>
            <pc:docMk/>
            <pc:sldMk cId="428433212" sldId="266"/>
            <ac:picMk id="7" creationId="{2C54C3C4-3B11-1641-CDBD-1ACFAE0FDAE6}"/>
          </ac:picMkLst>
        </pc:picChg>
      </pc:sldChg>
      <pc:sldChg chg="delSp modSp mod modTransition modAnim">
        <pc:chgData name="Nguyen Tai Hung 20236034" userId="1b5271d3-dd11-4b81-ba5d-87b26fa035a3" providerId="ADAL" clId="{548BA859-714D-49DB-BE55-E3C7BE97C9C0}" dt="2025-06-25T14:45:05.792" v="1981" actId="20577"/>
        <pc:sldMkLst>
          <pc:docMk/>
          <pc:sldMk cId="3001568464" sldId="267"/>
        </pc:sldMkLst>
        <pc:spChg chg="mod">
          <ac:chgData name="Nguyen Tai Hung 20236034" userId="1b5271d3-dd11-4b81-ba5d-87b26fa035a3" providerId="ADAL" clId="{548BA859-714D-49DB-BE55-E3C7BE97C9C0}" dt="2025-06-25T14:45:05.792" v="1981" actId="20577"/>
          <ac:spMkLst>
            <pc:docMk/>
            <pc:sldMk cId="3001568464" sldId="267"/>
            <ac:spMk id="2" creationId="{56EBCDCA-26D1-DE31-7955-F13FF981A1DC}"/>
          </ac:spMkLst>
        </pc:spChg>
        <pc:picChg chg="del">
          <ac:chgData name="Nguyen Tai Hung 20236034" userId="1b5271d3-dd11-4b81-ba5d-87b26fa035a3" providerId="ADAL" clId="{548BA859-714D-49DB-BE55-E3C7BE97C9C0}" dt="2025-06-25T14:08:50.027" v="215" actId="478"/>
          <ac:picMkLst>
            <pc:docMk/>
            <pc:sldMk cId="3001568464" sldId="267"/>
            <ac:picMk id="6" creationId="{7BEBBE42-6938-3E2C-6FC2-498E29B850EF}"/>
          </ac:picMkLst>
        </pc:picChg>
      </pc:sldChg>
      <pc:sldChg chg="addSp delSp modSp del mod modTransition">
        <pc:chgData name="Nguyen Tai Hung 20236034" userId="1b5271d3-dd11-4b81-ba5d-87b26fa035a3" providerId="ADAL" clId="{548BA859-714D-49DB-BE55-E3C7BE97C9C0}" dt="2025-06-25T14:36:27.608" v="1476" actId="47"/>
        <pc:sldMkLst>
          <pc:docMk/>
          <pc:sldMk cId="3594598399" sldId="268"/>
        </pc:sldMkLst>
        <pc:spChg chg="mod">
          <ac:chgData name="Nguyen Tai Hung 20236034" userId="1b5271d3-dd11-4b81-ba5d-87b26fa035a3" providerId="ADAL" clId="{548BA859-714D-49DB-BE55-E3C7BE97C9C0}" dt="2025-06-25T14:30:47.683" v="1227" actId="20577"/>
          <ac:spMkLst>
            <pc:docMk/>
            <pc:sldMk cId="3594598399" sldId="268"/>
            <ac:spMk id="3" creationId="{D4A308EB-C22C-0699-31DF-5588F4DDA75F}"/>
          </ac:spMkLst>
        </pc:spChg>
        <pc:spChg chg="mod">
          <ac:chgData name="Nguyen Tai Hung 20236034" userId="1b5271d3-dd11-4b81-ba5d-87b26fa035a3" providerId="ADAL" clId="{548BA859-714D-49DB-BE55-E3C7BE97C9C0}" dt="2025-06-25T14:35:45.269" v="1471" actId="20577"/>
          <ac:spMkLst>
            <pc:docMk/>
            <pc:sldMk cId="3594598399" sldId="268"/>
            <ac:spMk id="8" creationId="{BFA6FC43-3051-0AE5-0C41-5DE7F83C1A18}"/>
          </ac:spMkLst>
        </pc:spChg>
        <pc:picChg chg="add mod">
          <ac:chgData name="Nguyen Tai Hung 20236034" userId="1b5271d3-dd11-4b81-ba5d-87b26fa035a3" providerId="ADAL" clId="{548BA859-714D-49DB-BE55-E3C7BE97C9C0}" dt="2025-06-25T14:33:01.090" v="1248" actId="1076"/>
          <ac:picMkLst>
            <pc:docMk/>
            <pc:sldMk cId="3594598399" sldId="268"/>
            <ac:picMk id="5" creationId="{30FCB6E3-D6D1-8886-EEFC-B087F7E8CD62}"/>
          </ac:picMkLst>
        </pc:picChg>
        <pc:picChg chg="del">
          <ac:chgData name="Nguyen Tai Hung 20236034" userId="1b5271d3-dd11-4b81-ba5d-87b26fa035a3" providerId="ADAL" clId="{548BA859-714D-49DB-BE55-E3C7BE97C9C0}" dt="2025-06-25T14:32:53.057" v="1246" actId="478"/>
          <ac:picMkLst>
            <pc:docMk/>
            <pc:sldMk cId="3594598399" sldId="268"/>
            <ac:picMk id="6" creationId="{6D8CDB09-664B-3225-F4FA-56FD86A3F372}"/>
          </ac:picMkLst>
        </pc:picChg>
      </pc:sldChg>
      <pc:sldChg chg="modSp modTransition">
        <pc:chgData name="Nguyen Tai Hung 20236034" userId="1b5271d3-dd11-4b81-ba5d-87b26fa035a3" providerId="ADAL" clId="{548BA859-714D-49DB-BE55-E3C7BE97C9C0}" dt="2025-06-25T14:43:10.949" v="1839" actId="20577"/>
        <pc:sldMkLst>
          <pc:docMk/>
          <pc:sldMk cId="1015672631" sldId="269"/>
        </pc:sldMkLst>
        <pc:graphicFrameChg chg="mod">
          <ac:chgData name="Nguyen Tai Hung 20236034" userId="1b5271d3-dd11-4b81-ba5d-87b26fa035a3" providerId="ADAL" clId="{548BA859-714D-49DB-BE55-E3C7BE97C9C0}" dt="2025-06-25T14:43:10.949" v="1839" actId="20577"/>
          <ac:graphicFrameMkLst>
            <pc:docMk/>
            <pc:sldMk cId="1015672631" sldId="269"/>
            <ac:graphicFrameMk id="3" creationId="{9F18B1BF-2AED-F9D2-7C3E-2613C97B8088}"/>
          </ac:graphicFrameMkLst>
        </pc:graphicFrameChg>
      </pc:sldChg>
      <pc:sldChg chg="addSp delSp modSp mod modTransition delAnim modAnim">
        <pc:chgData name="Nguyen Tai Hung 20236034" userId="1b5271d3-dd11-4b81-ba5d-87b26fa035a3" providerId="ADAL" clId="{548BA859-714D-49DB-BE55-E3C7BE97C9C0}" dt="2025-06-25T14:44:28.487" v="1974" actId="20577"/>
        <pc:sldMkLst>
          <pc:docMk/>
          <pc:sldMk cId="174319870" sldId="270"/>
        </pc:sldMkLst>
        <pc:spChg chg="mod">
          <ac:chgData name="Nguyen Tai Hung 20236034" userId="1b5271d3-dd11-4b81-ba5d-87b26fa035a3" providerId="ADAL" clId="{548BA859-714D-49DB-BE55-E3C7BE97C9C0}" dt="2025-06-25T14:44:28.487" v="1974" actId="20577"/>
          <ac:spMkLst>
            <pc:docMk/>
            <pc:sldMk cId="174319870" sldId="270"/>
            <ac:spMk id="2" creationId="{AEAEFE0E-299A-46D8-9DF7-2C84CBBCAF45}"/>
          </ac:spMkLst>
        </pc:spChg>
        <pc:spChg chg="add mod">
          <ac:chgData name="Nguyen Tai Hung 20236034" userId="1b5271d3-dd11-4b81-ba5d-87b26fa035a3" providerId="ADAL" clId="{548BA859-714D-49DB-BE55-E3C7BE97C9C0}" dt="2025-06-25T14:17:37.093" v="883" actId="1076"/>
          <ac:spMkLst>
            <pc:docMk/>
            <pc:sldMk cId="174319870" sldId="270"/>
            <ac:spMk id="7" creationId="{D4B3FEF4-8692-B6D9-CA79-61FE7D3162E8}"/>
          </ac:spMkLst>
        </pc:spChg>
        <pc:graphicFrameChg chg="del">
          <ac:chgData name="Nguyen Tai Hung 20236034" userId="1b5271d3-dd11-4b81-ba5d-87b26fa035a3" providerId="ADAL" clId="{548BA859-714D-49DB-BE55-E3C7BE97C9C0}" dt="2025-06-25T14:14:25.834" v="502" actId="478"/>
          <ac:graphicFrameMkLst>
            <pc:docMk/>
            <pc:sldMk cId="174319870" sldId="270"/>
            <ac:graphicFrameMk id="4" creationId="{088F95F2-C04C-420A-4EC3-3BC9DF8D9763}"/>
          </ac:graphicFrameMkLst>
        </pc:graphicFrameChg>
        <pc:graphicFrameChg chg="del mod">
          <ac:chgData name="Nguyen Tai Hung 20236034" userId="1b5271d3-dd11-4b81-ba5d-87b26fa035a3" providerId="ADAL" clId="{548BA859-714D-49DB-BE55-E3C7BE97C9C0}" dt="2025-06-25T14:14:32.208" v="505" actId="478"/>
          <ac:graphicFrameMkLst>
            <pc:docMk/>
            <pc:sldMk cId="174319870" sldId="270"/>
            <ac:graphicFrameMk id="6" creationId="{CBBDCA5E-B07D-34FA-A42C-A5297B424DBC}"/>
          </ac:graphicFrameMkLst>
        </pc:graphicFrameChg>
      </pc:sldChg>
      <pc:sldChg chg="addSp delSp modSp mod modTransition">
        <pc:chgData name="Nguyen Tai Hung 20236034" userId="1b5271d3-dd11-4b81-ba5d-87b26fa035a3" providerId="ADAL" clId="{548BA859-714D-49DB-BE55-E3C7BE97C9C0}" dt="2025-06-25T14:44:53.575" v="1977"/>
        <pc:sldMkLst>
          <pc:docMk/>
          <pc:sldMk cId="2988597551" sldId="271"/>
        </pc:sldMkLst>
        <pc:spChg chg="mod">
          <ac:chgData name="Nguyen Tai Hung 20236034" userId="1b5271d3-dd11-4b81-ba5d-87b26fa035a3" providerId="ADAL" clId="{548BA859-714D-49DB-BE55-E3C7BE97C9C0}" dt="2025-06-25T14:44:53.575" v="1977"/>
          <ac:spMkLst>
            <pc:docMk/>
            <pc:sldMk cId="2988597551" sldId="271"/>
            <ac:spMk id="3" creationId="{57BA6010-86B5-CA9E-6538-49958090D5E1}"/>
          </ac:spMkLst>
        </pc:spChg>
        <pc:picChg chg="del">
          <ac:chgData name="Nguyen Tai Hung 20236034" userId="1b5271d3-dd11-4b81-ba5d-87b26fa035a3" providerId="ADAL" clId="{548BA859-714D-49DB-BE55-E3C7BE97C9C0}" dt="2025-06-25T14:13:47.601" v="496" actId="478"/>
          <ac:picMkLst>
            <pc:docMk/>
            <pc:sldMk cId="2988597551" sldId="271"/>
            <ac:picMk id="4" creationId="{A718CA03-EAC5-3C40-AEDA-9B9226AFD2BC}"/>
          </ac:picMkLst>
        </pc:picChg>
        <pc:picChg chg="add mod">
          <ac:chgData name="Nguyen Tai Hung 20236034" userId="1b5271d3-dd11-4b81-ba5d-87b26fa035a3" providerId="ADAL" clId="{548BA859-714D-49DB-BE55-E3C7BE97C9C0}" dt="2025-06-25T14:14:04.079" v="501" actId="1076"/>
          <ac:picMkLst>
            <pc:docMk/>
            <pc:sldMk cId="2988597551" sldId="271"/>
            <ac:picMk id="7" creationId="{899CDA0C-07B0-6298-B508-30406008039B}"/>
          </ac:picMkLst>
        </pc:picChg>
      </pc:sldChg>
      <pc:sldChg chg="addSp delSp modSp mod modTransition modAnim">
        <pc:chgData name="Nguyen Tai Hung 20236034" userId="1b5271d3-dd11-4b81-ba5d-87b26fa035a3" providerId="ADAL" clId="{548BA859-714D-49DB-BE55-E3C7BE97C9C0}" dt="2025-06-25T14:45:10.323" v="1983" actId="20577"/>
        <pc:sldMkLst>
          <pc:docMk/>
          <pc:sldMk cId="4606869" sldId="272"/>
        </pc:sldMkLst>
        <pc:spChg chg="mod">
          <ac:chgData name="Nguyen Tai Hung 20236034" userId="1b5271d3-dd11-4b81-ba5d-87b26fa035a3" providerId="ADAL" clId="{548BA859-714D-49DB-BE55-E3C7BE97C9C0}" dt="2025-06-25T14:45:10.323" v="1983" actId="20577"/>
          <ac:spMkLst>
            <pc:docMk/>
            <pc:sldMk cId="4606869" sldId="272"/>
            <ac:spMk id="3" creationId="{D4A308EB-C22C-0699-31DF-5588F4DDA75F}"/>
          </ac:spMkLst>
        </pc:spChg>
        <pc:spChg chg="add del">
          <ac:chgData name="Nguyen Tai Hung 20236034" userId="1b5271d3-dd11-4b81-ba5d-87b26fa035a3" providerId="ADAL" clId="{548BA859-714D-49DB-BE55-E3C7BE97C9C0}" dt="2025-06-25T14:38:28.994" v="1637" actId="478"/>
          <ac:spMkLst>
            <pc:docMk/>
            <pc:sldMk cId="4606869" sldId="272"/>
            <ac:spMk id="5" creationId="{6C5DDCFB-9AC5-E6CF-0409-8F258D32152A}"/>
          </ac:spMkLst>
        </pc:spChg>
        <pc:spChg chg="add del mod">
          <ac:chgData name="Nguyen Tai Hung 20236034" userId="1b5271d3-dd11-4b81-ba5d-87b26fa035a3" providerId="ADAL" clId="{548BA859-714D-49DB-BE55-E3C7BE97C9C0}" dt="2025-06-25T14:39:50.186" v="1642" actId="20577"/>
          <ac:spMkLst>
            <pc:docMk/>
            <pc:sldMk cId="4606869" sldId="272"/>
            <ac:spMk id="8" creationId="{BFA6FC43-3051-0AE5-0C41-5DE7F83C1A18}"/>
          </ac:spMkLst>
        </pc:spChg>
        <pc:picChg chg="add del mod">
          <ac:chgData name="Nguyen Tai Hung 20236034" userId="1b5271d3-dd11-4b81-ba5d-87b26fa035a3" providerId="ADAL" clId="{548BA859-714D-49DB-BE55-E3C7BE97C9C0}" dt="2025-06-25T14:32:36.191" v="1244" actId="22"/>
          <ac:picMkLst>
            <pc:docMk/>
            <pc:sldMk cId="4606869" sldId="272"/>
            <ac:picMk id="6" creationId="{C37AC3DB-92F8-6CA0-2F50-6BE2518DA417}"/>
          </ac:picMkLst>
        </pc:picChg>
        <pc:picChg chg="add del mod">
          <ac:chgData name="Nguyen Tai Hung 20236034" userId="1b5271d3-dd11-4b81-ba5d-87b26fa035a3" providerId="ADAL" clId="{548BA859-714D-49DB-BE55-E3C7BE97C9C0}" dt="2025-06-25T14:39:47.882" v="1641" actId="478"/>
          <ac:picMkLst>
            <pc:docMk/>
            <pc:sldMk cId="4606869" sldId="272"/>
            <ac:picMk id="10" creationId="{BFA75F1C-F111-E4F4-C93C-38A4D5A8C4E4}"/>
          </ac:picMkLst>
        </pc:picChg>
      </pc:sldChg>
      <pc:sldChg chg="del modTransition">
        <pc:chgData name="Nguyen Tai Hung 20236034" userId="1b5271d3-dd11-4b81-ba5d-87b26fa035a3" providerId="ADAL" clId="{548BA859-714D-49DB-BE55-E3C7BE97C9C0}" dt="2025-06-25T14:35:58.665" v="1472" actId="47"/>
        <pc:sldMkLst>
          <pc:docMk/>
          <pc:sldMk cId="530711955" sldId="273"/>
        </pc:sldMkLst>
      </pc:sldChg>
      <pc:sldChg chg="del">
        <pc:chgData name="Nguyen Tai Hung 20236034" userId="1b5271d3-dd11-4b81-ba5d-87b26fa035a3" providerId="ADAL" clId="{548BA859-714D-49DB-BE55-E3C7BE97C9C0}" dt="2025-06-25T14:06:55.932" v="202" actId="47"/>
        <pc:sldMkLst>
          <pc:docMk/>
          <pc:sldMk cId="2872389919" sldId="274"/>
        </pc:sldMkLst>
      </pc:sldChg>
      <pc:sldChg chg="addSp delSp modSp add mod modTransition">
        <pc:chgData name="Nguyen Tai Hung 20236034" userId="1b5271d3-dd11-4b81-ba5d-87b26fa035a3" providerId="ADAL" clId="{548BA859-714D-49DB-BE55-E3C7BE97C9C0}" dt="2025-06-25T14:44:53.575" v="1977"/>
        <pc:sldMkLst>
          <pc:docMk/>
          <pc:sldMk cId="2873621645" sldId="274"/>
        </pc:sldMkLst>
        <pc:spChg chg="mod">
          <ac:chgData name="Nguyen Tai Hung 20236034" userId="1b5271d3-dd11-4b81-ba5d-87b26fa035a3" providerId="ADAL" clId="{548BA859-714D-49DB-BE55-E3C7BE97C9C0}" dt="2025-06-25T14:44:53.575" v="1977"/>
          <ac:spMkLst>
            <pc:docMk/>
            <pc:sldMk cId="2873621645" sldId="274"/>
            <ac:spMk id="3" creationId="{B1CFADEB-C9FD-DE56-B723-34EAF934B443}"/>
          </ac:spMkLst>
        </pc:spChg>
        <pc:spChg chg="mod">
          <ac:chgData name="Nguyen Tai Hung 20236034" userId="1b5271d3-dd11-4b81-ba5d-87b26fa035a3" providerId="ADAL" clId="{548BA859-714D-49DB-BE55-E3C7BE97C9C0}" dt="2025-06-25T14:20:38.749" v="969" actId="20577"/>
          <ac:spMkLst>
            <pc:docMk/>
            <pc:sldMk cId="2873621645" sldId="274"/>
            <ac:spMk id="6" creationId="{F8E73508-9170-D82A-EBBF-491E83E2C2E1}"/>
          </ac:spMkLst>
        </pc:spChg>
        <pc:picChg chg="add mod">
          <ac:chgData name="Nguyen Tai Hung 20236034" userId="1b5271d3-dd11-4b81-ba5d-87b26fa035a3" providerId="ADAL" clId="{548BA859-714D-49DB-BE55-E3C7BE97C9C0}" dt="2025-06-25T14:19:43.018" v="920" actId="1076"/>
          <ac:picMkLst>
            <pc:docMk/>
            <pc:sldMk cId="2873621645" sldId="274"/>
            <ac:picMk id="5" creationId="{0B1AD749-F0AD-D20C-C168-6B3D8842C065}"/>
          </ac:picMkLst>
        </pc:picChg>
        <pc:picChg chg="del">
          <ac:chgData name="Nguyen Tai Hung 20236034" userId="1b5271d3-dd11-4b81-ba5d-87b26fa035a3" providerId="ADAL" clId="{548BA859-714D-49DB-BE55-E3C7BE97C9C0}" dt="2025-06-25T14:19:39.711" v="918" actId="478"/>
          <ac:picMkLst>
            <pc:docMk/>
            <pc:sldMk cId="2873621645" sldId="274"/>
            <ac:picMk id="7" creationId="{C2F6B7D1-A63D-FDE5-7347-A1155D7D87BE}"/>
          </ac:picMkLst>
        </pc:picChg>
        <pc:picChg chg="add mod">
          <ac:chgData name="Nguyen Tai Hung 20236034" userId="1b5271d3-dd11-4b81-ba5d-87b26fa035a3" providerId="ADAL" clId="{548BA859-714D-49DB-BE55-E3C7BE97C9C0}" dt="2025-06-25T14:20:04.453" v="923" actId="1076"/>
          <ac:picMkLst>
            <pc:docMk/>
            <pc:sldMk cId="2873621645" sldId="274"/>
            <ac:picMk id="9" creationId="{88CF947D-1BED-57FD-AEAB-68079481BA8C}"/>
          </ac:picMkLst>
        </pc:picChg>
      </pc:sldChg>
      <pc:sldChg chg="addSp delSp modSp add mod modTransition">
        <pc:chgData name="Nguyen Tai Hung 20236034" userId="1b5271d3-dd11-4b81-ba5d-87b26fa035a3" providerId="ADAL" clId="{548BA859-714D-49DB-BE55-E3C7BE97C9C0}" dt="2025-06-25T14:44:53.575" v="1977"/>
        <pc:sldMkLst>
          <pc:docMk/>
          <pc:sldMk cId="196831537" sldId="275"/>
        </pc:sldMkLst>
        <pc:spChg chg="mod">
          <ac:chgData name="Nguyen Tai Hung 20236034" userId="1b5271d3-dd11-4b81-ba5d-87b26fa035a3" providerId="ADAL" clId="{548BA859-714D-49DB-BE55-E3C7BE97C9C0}" dt="2025-06-25T14:44:53.575" v="1977"/>
          <ac:spMkLst>
            <pc:docMk/>
            <pc:sldMk cId="196831537" sldId="275"/>
            <ac:spMk id="3" creationId="{35768FC0-DF99-22D7-37DC-B162352A6B0B}"/>
          </ac:spMkLst>
        </pc:spChg>
        <pc:picChg chg="add del">
          <ac:chgData name="Nguyen Tai Hung 20236034" userId="1b5271d3-dd11-4b81-ba5d-87b26fa035a3" providerId="ADAL" clId="{548BA859-714D-49DB-BE55-E3C7BE97C9C0}" dt="2025-06-25T14:21:06.249" v="975" actId="478"/>
          <ac:picMkLst>
            <pc:docMk/>
            <pc:sldMk cId="196831537" sldId="275"/>
            <ac:picMk id="5" creationId="{87732D68-59F7-2C34-E6A3-17D2068A8AD8}"/>
          </ac:picMkLst>
        </pc:picChg>
        <pc:picChg chg="add mod">
          <ac:chgData name="Nguyen Tai Hung 20236034" userId="1b5271d3-dd11-4b81-ba5d-87b26fa035a3" providerId="ADAL" clId="{548BA859-714D-49DB-BE55-E3C7BE97C9C0}" dt="2025-06-25T14:24:06.216" v="1007" actId="1076"/>
          <ac:picMkLst>
            <pc:docMk/>
            <pc:sldMk cId="196831537" sldId="275"/>
            <ac:picMk id="7" creationId="{F26DA003-2D55-4C75-52EE-FEEC25D185B0}"/>
          </ac:picMkLst>
        </pc:picChg>
        <pc:picChg chg="del">
          <ac:chgData name="Nguyen Tai Hung 20236034" userId="1b5271d3-dd11-4b81-ba5d-87b26fa035a3" providerId="ADAL" clId="{548BA859-714D-49DB-BE55-E3C7BE97C9C0}" dt="2025-06-25T14:21:07.884" v="976" actId="478"/>
          <ac:picMkLst>
            <pc:docMk/>
            <pc:sldMk cId="196831537" sldId="275"/>
            <ac:picMk id="9" creationId="{CC8E6D08-A5E9-93CD-52DA-598BC1E45535}"/>
          </ac:picMkLst>
        </pc:picChg>
        <pc:picChg chg="add del mod">
          <ac:chgData name="Nguyen Tai Hung 20236034" userId="1b5271d3-dd11-4b81-ba5d-87b26fa035a3" providerId="ADAL" clId="{548BA859-714D-49DB-BE55-E3C7BE97C9C0}" dt="2025-06-25T14:21:50.176" v="981" actId="478"/>
          <ac:picMkLst>
            <pc:docMk/>
            <pc:sldMk cId="196831537" sldId="275"/>
            <ac:picMk id="10" creationId="{C2E0B15B-C861-AD94-4CFD-2CBB76341A09}"/>
          </ac:picMkLst>
        </pc:picChg>
        <pc:picChg chg="add del mod">
          <ac:chgData name="Nguyen Tai Hung 20236034" userId="1b5271d3-dd11-4b81-ba5d-87b26fa035a3" providerId="ADAL" clId="{548BA859-714D-49DB-BE55-E3C7BE97C9C0}" dt="2025-06-25T14:22:16.389" v="986" actId="478"/>
          <ac:picMkLst>
            <pc:docMk/>
            <pc:sldMk cId="196831537" sldId="275"/>
            <ac:picMk id="12" creationId="{A98D36EF-9DAA-711C-1BBA-B21DFE94C301}"/>
          </ac:picMkLst>
        </pc:picChg>
        <pc:picChg chg="add del mod">
          <ac:chgData name="Nguyen Tai Hung 20236034" userId="1b5271d3-dd11-4b81-ba5d-87b26fa035a3" providerId="ADAL" clId="{548BA859-714D-49DB-BE55-E3C7BE97C9C0}" dt="2025-06-25T14:22:37.085" v="989" actId="478"/>
          <ac:picMkLst>
            <pc:docMk/>
            <pc:sldMk cId="196831537" sldId="275"/>
            <ac:picMk id="14" creationId="{DFFA582D-E5CE-3CBA-562C-1480CF992586}"/>
          </ac:picMkLst>
        </pc:picChg>
      </pc:sldChg>
      <pc:sldChg chg="addSp delSp modSp add mod modTransition">
        <pc:chgData name="Nguyen Tai Hung 20236034" userId="1b5271d3-dd11-4b81-ba5d-87b26fa035a3" providerId="ADAL" clId="{548BA859-714D-49DB-BE55-E3C7BE97C9C0}" dt="2025-06-25T14:44:53.575" v="1977"/>
        <pc:sldMkLst>
          <pc:docMk/>
          <pc:sldMk cId="3317274330" sldId="276"/>
        </pc:sldMkLst>
        <pc:spChg chg="mod">
          <ac:chgData name="Nguyen Tai Hung 20236034" userId="1b5271d3-dd11-4b81-ba5d-87b26fa035a3" providerId="ADAL" clId="{548BA859-714D-49DB-BE55-E3C7BE97C9C0}" dt="2025-06-25T14:44:53.575" v="1977"/>
          <ac:spMkLst>
            <pc:docMk/>
            <pc:sldMk cId="3317274330" sldId="276"/>
            <ac:spMk id="3" creationId="{87CC3B94-3526-454C-2C16-DE8A0BA33B52}"/>
          </ac:spMkLst>
        </pc:spChg>
        <pc:picChg chg="add mod">
          <ac:chgData name="Nguyen Tai Hung 20236034" userId="1b5271d3-dd11-4b81-ba5d-87b26fa035a3" providerId="ADAL" clId="{548BA859-714D-49DB-BE55-E3C7BE97C9C0}" dt="2025-06-25T14:23:51.203" v="1005" actId="1076"/>
          <ac:picMkLst>
            <pc:docMk/>
            <pc:sldMk cId="3317274330" sldId="276"/>
            <ac:picMk id="5" creationId="{17D00B82-6157-36EF-0A34-372C44C19CDA}"/>
          </ac:picMkLst>
        </pc:picChg>
        <pc:picChg chg="del">
          <ac:chgData name="Nguyen Tai Hung 20236034" userId="1b5271d3-dd11-4b81-ba5d-87b26fa035a3" providerId="ADAL" clId="{548BA859-714D-49DB-BE55-E3C7BE97C9C0}" dt="2025-06-25T14:23:04.820" v="996" actId="478"/>
          <ac:picMkLst>
            <pc:docMk/>
            <pc:sldMk cId="3317274330" sldId="276"/>
            <ac:picMk id="7" creationId="{477D310F-597D-2A96-35F0-39BA1D9EDAE2}"/>
          </ac:picMkLst>
        </pc:picChg>
        <pc:picChg chg="add mod">
          <ac:chgData name="Nguyen Tai Hung 20236034" userId="1b5271d3-dd11-4b81-ba5d-87b26fa035a3" providerId="ADAL" clId="{548BA859-714D-49DB-BE55-E3C7BE97C9C0}" dt="2025-06-25T14:23:51.203" v="1005" actId="1076"/>
          <ac:picMkLst>
            <pc:docMk/>
            <pc:sldMk cId="3317274330" sldId="276"/>
            <ac:picMk id="9" creationId="{DFA6842A-F715-CED1-356B-ADAC68BF0185}"/>
          </ac:picMkLst>
        </pc:picChg>
      </pc:sldChg>
      <pc:sldChg chg="del">
        <pc:chgData name="Nguyen Tai Hung 20236034" userId="1b5271d3-dd11-4b81-ba5d-87b26fa035a3" providerId="ADAL" clId="{548BA859-714D-49DB-BE55-E3C7BE97C9C0}" dt="2025-06-25T14:06:56.749" v="203" actId="47"/>
        <pc:sldMkLst>
          <pc:docMk/>
          <pc:sldMk cId="3782417199" sldId="276"/>
        </pc:sldMkLst>
      </pc:sldChg>
      <pc:sldChg chg="addSp delSp modSp add mod modTransition">
        <pc:chgData name="Nguyen Tai Hung 20236034" userId="1b5271d3-dd11-4b81-ba5d-87b26fa035a3" providerId="ADAL" clId="{548BA859-714D-49DB-BE55-E3C7BE97C9C0}" dt="2025-06-25T14:44:53.575" v="1977"/>
        <pc:sldMkLst>
          <pc:docMk/>
          <pc:sldMk cId="1973251463" sldId="277"/>
        </pc:sldMkLst>
        <pc:spChg chg="mod">
          <ac:chgData name="Nguyen Tai Hung 20236034" userId="1b5271d3-dd11-4b81-ba5d-87b26fa035a3" providerId="ADAL" clId="{548BA859-714D-49DB-BE55-E3C7BE97C9C0}" dt="2025-06-25T14:44:53.575" v="1977"/>
          <ac:spMkLst>
            <pc:docMk/>
            <pc:sldMk cId="1973251463" sldId="277"/>
            <ac:spMk id="3" creationId="{F6730AF3-4228-1A4A-99B2-6E897ABB76BA}"/>
          </ac:spMkLst>
        </pc:spChg>
        <pc:picChg chg="del">
          <ac:chgData name="Nguyen Tai Hung 20236034" userId="1b5271d3-dd11-4b81-ba5d-87b26fa035a3" providerId="ADAL" clId="{548BA859-714D-49DB-BE55-E3C7BE97C9C0}" dt="2025-06-25T14:23:23.268" v="1002" actId="478"/>
          <ac:picMkLst>
            <pc:docMk/>
            <pc:sldMk cId="1973251463" sldId="277"/>
            <ac:picMk id="5" creationId="{3B48BA0E-5254-9FF8-786D-AD83E6C493C2}"/>
          </ac:picMkLst>
        </pc:picChg>
        <pc:picChg chg="add mod">
          <ac:chgData name="Nguyen Tai Hung 20236034" userId="1b5271d3-dd11-4b81-ba5d-87b26fa035a3" providerId="ADAL" clId="{548BA859-714D-49DB-BE55-E3C7BE97C9C0}" dt="2025-06-25T14:24:31.558" v="1010" actId="1076"/>
          <ac:picMkLst>
            <pc:docMk/>
            <pc:sldMk cId="1973251463" sldId="277"/>
            <ac:picMk id="7" creationId="{084CF74B-E92F-6C5A-7C07-2F82F3DC0167}"/>
          </ac:picMkLst>
        </pc:picChg>
      </pc:sldChg>
      <pc:sldChg chg="del">
        <pc:chgData name="Nguyen Tai Hung 20236034" userId="1b5271d3-dd11-4b81-ba5d-87b26fa035a3" providerId="ADAL" clId="{548BA859-714D-49DB-BE55-E3C7BE97C9C0}" dt="2025-06-25T14:06:58.288" v="206" actId="47"/>
        <pc:sldMkLst>
          <pc:docMk/>
          <pc:sldMk cId="2152441494" sldId="277"/>
        </pc:sldMkLst>
      </pc:sldChg>
      <pc:sldChg chg="del">
        <pc:chgData name="Nguyen Tai Hung 20236034" userId="1b5271d3-dd11-4b81-ba5d-87b26fa035a3" providerId="ADAL" clId="{548BA859-714D-49DB-BE55-E3C7BE97C9C0}" dt="2025-06-25T14:06:57.316" v="204" actId="47"/>
        <pc:sldMkLst>
          <pc:docMk/>
          <pc:sldMk cId="1692768070" sldId="278"/>
        </pc:sldMkLst>
      </pc:sldChg>
      <pc:sldChg chg="addSp delSp modSp add mod modTransition">
        <pc:chgData name="Nguyen Tai Hung 20236034" userId="1b5271d3-dd11-4b81-ba5d-87b26fa035a3" providerId="ADAL" clId="{548BA859-714D-49DB-BE55-E3C7BE97C9C0}" dt="2025-06-25T14:44:53.575" v="1977"/>
        <pc:sldMkLst>
          <pc:docMk/>
          <pc:sldMk cId="3806470598" sldId="278"/>
        </pc:sldMkLst>
        <pc:spChg chg="mod">
          <ac:chgData name="Nguyen Tai Hung 20236034" userId="1b5271d3-dd11-4b81-ba5d-87b26fa035a3" providerId="ADAL" clId="{548BA859-714D-49DB-BE55-E3C7BE97C9C0}" dt="2025-06-25T14:44:53.575" v="1977"/>
          <ac:spMkLst>
            <pc:docMk/>
            <pc:sldMk cId="3806470598" sldId="278"/>
            <ac:spMk id="3" creationId="{125C2B6B-9CDE-5428-6959-624446EE3ADA}"/>
          </ac:spMkLst>
        </pc:spChg>
        <pc:picChg chg="add mod">
          <ac:chgData name="Nguyen Tai Hung 20236034" userId="1b5271d3-dd11-4b81-ba5d-87b26fa035a3" providerId="ADAL" clId="{548BA859-714D-49DB-BE55-E3C7BE97C9C0}" dt="2025-06-25T14:25:26.256" v="1015" actId="1076"/>
          <ac:picMkLst>
            <pc:docMk/>
            <pc:sldMk cId="3806470598" sldId="278"/>
            <ac:picMk id="5" creationId="{6F0B8ED3-76E7-727B-0624-0319C8C1D264}"/>
          </ac:picMkLst>
        </pc:picChg>
        <pc:picChg chg="del">
          <ac:chgData name="Nguyen Tai Hung 20236034" userId="1b5271d3-dd11-4b81-ba5d-87b26fa035a3" providerId="ADAL" clId="{548BA859-714D-49DB-BE55-E3C7BE97C9C0}" dt="2025-06-25T14:25:17.651" v="1012" actId="478"/>
          <ac:picMkLst>
            <pc:docMk/>
            <pc:sldMk cId="3806470598" sldId="278"/>
            <ac:picMk id="7" creationId="{92F21BC6-7782-0689-9F59-F5432AC0CE18}"/>
          </ac:picMkLst>
        </pc:picChg>
      </pc:sldChg>
      <pc:sldChg chg="del">
        <pc:chgData name="Nguyen Tai Hung 20236034" userId="1b5271d3-dd11-4b81-ba5d-87b26fa035a3" providerId="ADAL" clId="{548BA859-714D-49DB-BE55-E3C7BE97C9C0}" dt="2025-06-25T14:06:57.505" v="205" actId="47"/>
        <pc:sldMkLst>
          <pc:docMk/>
          <pc:sldMk cId="1132931634" sldId="279"/>
        </pc:sldMkLst>
      </pc:sldChg>
      <pc:sldChg chg="addSp delSp modSp add mod modTransition">
        <pc:chgData name="Nguyen Tai Hung 20236034" userId="1b5271d3-dd11-4b81-ba5d-87b26fa035a3" providerId="ADAL" clId="{548BA859-714D-49DB-BE55-E3C7BE97C9C0}" dt="2025-06-25T14:44:53.575" v="1977"/>
        <pc:sldMkLst>
          <pc:docMk/>
          <pc:sldMk cId="3217027462" sldId="279"/>
        </pc:sldMkLst>
        <pc:spChg chg="mod">
          <ac:chgData name="Nguyen Tai Hung 20236034" userId="1b5271d3-dd11-4b81-ba5d-87b26fa035a3" providerId="ADAL" clId="{548BA859-714D-49DB-BE55-E3C7BE97C9C0}" dt="2025-06-25T14:44:53.575" v="1977"/>
          <ac:spMkLst>
            <pc:docMk/>
            <pc:sldMk cId="3217027462" sldId="279"/>
            <ac:spMk id="3" creationId="{864DF115-1474-CA10-B7D1-766956F4F7CC}"/>
          </ac:spMkLst>
        </pc:spChg>
        <pc:picChg chg="del">
          <ac:chgData name="Nguyen Tai Hung 20236034" userId="1b5271d3-dd11-4b81-ba5d-87b26fa035a3" providerId="ADAL" clId="{548BA859-714D-49DB-BE55-E3C7BE97C9C0}" dt="2025-06-25T14:25:41.384" v="1017" actId="478"/>
          <ac:picMkLst>
            <pc:docMk/>
            <pc:sldMk cId="3217027462" sldId="279"/>
            <ac:picMk id="5" creationId="{B7588A3B-7DA7-7A11-3A54-1BEBCD5210FB}"/>
          </ac:picMkLst>
        </pc:picChg>
        <pc:picChg chg="add del mod">
          <ac:chgData name="Nguyen Tai Hung 20236034" userId="1b5271d3-dd11-4b81-ba5d-87b26fa035a3" providerId="ADAL" clId="{548BA859-714D-49DB-BE55-E3C7BE97C9C0}" dt="2025-06-25T14:27:13.177" v="1028" actId="478"/>
          <ac:picMkLst>
            <pc:docMk/>
            <pc:sldMk cId="3217027462" sldId="279"/>
            <ac:picMk id="7" creationId="{1AA1A4EC-9BEF-D32A-2FD1-42AE0366BA6C}"/>
          </ac:picMkLst>
        </pc:picChg>
        <pc:picChg chg="add del mod">
          <ac:chgData name="Nguyen Tai Hung 20236034" userId="1b5271d3-dd11-4b81-ba5d-87b26fa035a3" providerId="ADAL" clId="{548BA859-714D-49DB-BE55-E3C7BE97C9C0}" dt="2025-06-25T14:27:14.865" v="1029" actId="478"/>
          <ac:picMkLst>
            <pc:docMk/>
            <pc:sldMk cId="3217027462" sldId="279"/>
            <ac:picMk id="9" creationId="{6F9635B4-EC1D-4755-93BF-34FF593AE28C}"/>
          </ac:picMkLst>
        </pc:picChg>
        <pc:picChg chg="add mod">
          <ac:chgData name="Nguyen Tai Hung 20236034" userId="1b5271d3-dd11-4b81-ba5d-87b26fa035a3" providerId="ADAL" clId="{548BA859-714D-49DB-BE55-E3C7BE97C9C0}" dt="2025-06-25T14:27:22.394" v="1032" actId="14100"/>
          <ac:picMkLst>
            <pc:docMk/>
            <pc:sldMk cId="3217027462" sldId="279"/>
            <ac:picMk id="11" creationId="{F687B9C4-2035-6547-C48F-A92B195961D7}"/>
          </ac:picMkLst>
        </pc:picChg>
      </pc:sldChg>
      <pc:sldChg chg="addSp delSp modSp add mod modTransition">
        <pc:chgData name="Nguyen Tai Hung 20236034" userId="1b5271d3-dd11-4b81-ba5d-87b26fa035a3" providerId="ADAL" clId="{548BA859-714D-49DB-BE55-E3C7BE97C9C0}" dt="2025-06-25T14:44:53.575" v="1977"/>
        <pc:sldMkLst>
          <pc:docMk/>
          <pc:sldMk cId="509494433" sldId="280"/>
        </pc:sldMkLst>
        <pc:spChg chg="mod">
          <ac:chgData name="Nguyen Tai Hung 20236034" userId="1b5271d3-dd11-4b81-ba5d-87b26fa035a3" providerId="ADAL" clId="{548BA859-714D-49DB-BE55-E3C7BE97C9C0}" dt="2025-06-25T14:44:53.575" v="1977"/>
          <ac:spMkLst>
            <pc:docMk/>
            <pc:sldMk cId="509494433" sldId="280"/>
            <ac:spMk id="3" creationId="{B8529918-B21D-8861-CEC6-7351166E5A20}"/>
          </ac:spMkLst>
        </pc:spChg>
        <pc:picChg chg="add mod">
          <ac:chgData name="Nguyen Tai Hung 20236034" userId="1b5271d3-dd11-4b81-ba5d-87b26fa035a3" providerId="ADAL" clId="{548BA859-714D-49DB-BE55-E3C7BE97C9C0}" dt="2025-06-25T14:26:25.944" v="1023" actId="1076"/>
          <ac:picMkLst>
            <pc:docMk/>
            <pc:sldMk cId="509494433" sldId="280"/>
            <ac:picMk id="5" creationId="{E0177471-6AF3-20CC-C24A-5F1421F19E11}"/>
          </ac:picMkLst>
        </pc:picChg>
        <pc:picChg chg="del">
          <ac:chgData name="Nguyen Tai Hung 20236034" userId="1b5271d3-dd11-4b81-ba5d-87b26fa035a3" providerId="ADAL" clId="{548BA859-714D-49DB-BE55-E3C7BE97C9C0}" dt="2025-06-25T14:26:16.694" v="1021" actId="478"/>
          <ac:picMkLst>
            <pc:docMk/>
            <pc:sldMk cId="509494433" sldId="280"/>
            <ac:picMk id="7" creationId="{F739816E-985D-BCF2-AF14-9A52A96798E1}"/>
          </ac:picMkLst>
        </pc:picChg>
      </pc:sldChg>
      <pc:sldChg chg="del">
        <pc:chgData name="Nguyen Tai Hung 20236034" userId="1b5271d3-dd11-4b81-ba5d-87b26fa035a3" providerId="ADAL" clId="{548BA859-714D-49DB-BE55-E3C7BE97C9C0}" dt="2025-06-25T14:06:58.638" v="207" actId="47"/>
        <pc:sldMkLst>
          <pc:docMk/>
          <pc:sldMk cId="1773793192" sldId="280"/>
        </pc:sldMkLst>
      </pc:sldChg>
      <pc:sldChg chg="delSp add del mod">
        <pc:chgData name="Nguyen Tai Hung 20236034" userId="1b5271d3-dd11-4b81-ba5d-87b26fa035a3" providerId="ADAL" clId="{548BA859-714D-49DB-BE55-E3C7BE97C9C0}" dt="2025-06-25T14:27:38.287" v="1033" actId="47"/>
        <pc:sldMkLst>
          <pc:docMk/>
          <pc:sldMk cId="514995682" sldId="281"/>
        </pc:sldMkLst>
        <pc:picChg chg="del">
          <ac:chgData name="Nguyen Tai Hung 20236034" userId="1b5271d3-dd11-4b81-ba5d-87b26fa035a3" providerId="ADAL" clId="{548BA859-714D-49DB-BE55-E3C7BE97C9C0}" dt="2025-06-25T14:26:34.251" v="1025" actId="478"/>
          <ac:picMkLst>
            <pc:docMk/>
            <pc:sldMk cId="514995682" sldId="281"/>
            <ac:picMk id="5" creationId="{7925E4F6-E598-46E2-4BFE-3569E5E3200F}"/>
          </ac:picMkLst>
        </pc:picChg>
      </pc:sldChg>
      <pc:sldChg chg="delSp modSp add del mod">
        <pc:chgData name="Nguyen Tai Hung 20236034" userId="1b5271d3-dd11-4b81-ba5d-87b26fa035a3" providerId="ADAL" clId="{548BA859-714D-49DB-BE55-E3C7BE97C9C0}" dt="2025-06-25T14:44:15.594" v="1946" actId="47"/>
        <pc:sldMkLst>
          <pc:docMk/>
          <pc:sldMk cId="2617119663" sldId="281"/>
        </pc:sldMkLst>
        <pc:spChg chg="mod">
          <ac:chgData name="Nguyen Tai Hung 20236034" userId="1b5271d3-dd11-4b81-ba5d-87b26fa035a3" providerId="ADAL" clId="{548BA859-714D-49DB-BE55-E3C7BE97C9C0}" dt="2025-06-25T14:40:22.927" v="1644" actId="20577"/>
          <ac:spMkLst>
            <pc:docMk/>
            <pc:sldMk cId="2617119663" sldId="281"/>
            <ac:spMk id="2" creationId="{B18BD593-893E-6167-E1D8-C4D43AF269C1}"/>
          </ac:spMkLst>
        </pc:spChg>
        <pc:spChg chg="del">
          <ac:chgData name="Nguyen Tai Hung 20236034" userId="1b5271d3-dd11-4b81-ba5d-87b26fa035a3" providerId="ADAL" clId="{548BA859-714D-49DB-BE55-E3C7BE97C9C0}" dt="2025-06-25T14:29:58.515" v="1111" actId="478"/>
          <ac:spMkLst>
            <pc:docMk/>
            <pc:sldMk cId="2617119663" sldId="281"/>
            <ac:spMk id="3" creationId="{6C2815FA-3361-105E-5066-C5F302E95345}"/>
          </ac:spMkLst>
        </pc:spChg>
      </pc:sldChg>
      <pc:sldChg chg="del">
        <pc:chgData name="Nguyen Tai Hung 20236034" userId="1b5271d3-dd11-4b81-ba5d-87b26fa035a3" providerId="ADAL" clId="{548BA859-714D-49DB-BE55-E3C7BE97C9C0}" dt="2025-06-25T14:06:59.127" v="208" actId="47"/>
        <pc:sldMkLst>
          <pc:docMk/>
          <pc:sldMk cId="3308090929" sldId="281"/>
        </pc:sldMkLst>
      </pc:sldChg>
      <pc:sldChg chg="add del">
        <pc:chgData name="Nguyen Tai Hung 20236034" userId="1b5271d3-dd11-4b81-ba5d-87b26fa035a3" providerId="ADAL" clId="{548BA859-714D-49DB-BE55-E3C7BE97C9C0}" dt="2025-06-25T14:32:32.127" v="1237" actId="2890"/>
        <pc:sldMkLst>
          <pc:docMk/>
          <pc:sldMk cId="861703325" sldId="282"/>
        </pc:sldMkLst>
      </pc:sldChg>
      <pc:sldChg chg="modSp add mod">
        <pc:chgData name="Nguyen Tai Hung 20236034" userId="1b5271d3-dd11-4b81-ba5d-87b26fa035a3" providerId="ADAL" clId="{548BA859-714D-49DB-BE55-E3C7BE97C9C0}" dt="2025-06-25T14:45:13.809" v="1985" actId="20577"/>
        <pc:sldMkLst>
          <pc:docMk/>
          <pc:sldMk cId="1229290646" sldId="282"/>
        </pc:sldMkLst>
        <pc:spChg chg="mod">
          <ac:chgData name="Nguyen Tai Hung 20236034" userId="1b5271d3-dd11-4b81-ba5d-87b26fa035a3" providerId="ADAL" clId="{548BA859-714D-49DB-BE55-E3C7BE97C9C0}" dt="2025-06-25T14:45:13.809" v="1985" actId="20577"/>
          <ac:spMkLst>
            <pc:docMk/>
            <pc:sldMk cId="1229290646" sldId="282"/>
            <ac:spMk id="3" creationId="{D44BA8F2-26F7-FFE1-7250-7C8375E33F7F}"/>
          </ac:spMkLst>
        </pc:spChg>
        <pc:spChg chg="mod">
          <ac:chgData name="Nguyen Tai Hung 20236034" userId="1b5271d3-dd11-4b81-ba5d-87b26fa035a3" providerId="ADAL" clId="{548BA859-714D-49DB-BE55-E3C7BE97C9C0}" dt="2025-06-25T14:36:32.631" v="1477" actId="1076"/>
          <ac:spMkLst>
            <pc:docMk/>
            <pc:sldMk cId="1229290646" sldId="282"/>
            <ac:spMk id="8" creationId="{1CA4DDC5-6C63-F45A-E57B-550A41FFEA3C}"/>
          </ac:spMkLst>
        </pc:spChg>
        <pc:spChg chg="mod">
          <ac:chgData name="Nguyen Tai Hung 20236034" userId="1b5271d3-dd11-4b81-ba5d-87b26fa035a3" providerId="ADAL" clId="{548BA859-714D-49DB-BE55-E3C7BE97C9C0}" dt="2025-06-25T14:36:38.930" v="1479" actId="1076"/>
          <ac:spMkLst>
            <pc:docMk/>
            <pc:sldMk cId="1229290646" sldId="282"/>
            <ac:spMk id="9" creationId="{56369C24-F867-B03A-1860-A5513E579C87}"/>
          </ac:spMkLst>
        </pc:spChg>
      </pc:sldChg>
      <pc:sldChg chg="del">
        <pc:chgData name="Nguyen Tai Hung 20236034" userId="1b5271d3-dd11-4b81-ba5d-87b26fa035a3" providerId="ADAL" clId="{548BA859-714D-49DB-BE55-E3C7BE97C9C0}" dt="2025-06-25T14:06:59.552" v="209" actId="47"/>
        <pc:sldMkLst>
          <pc:docMk/>
          <pc:sldMk cId="3869817678" sldId="282"/>
        </pc:sldMkLst>
      </pc:sldChg>
      <pc:sldChg chg="addSp delSp modSp add mod">
        <pc:chgData name="Nguyen Tai Hung 20236034" userId="1b5271d3-dd11-4b81-ba5d-87b26fa035a3" providerId="ADAL" clId="{548BA859-714D-49DB-BE55-E3C7BE97C9C0}" dt="2025-06-25T14:45:16.604" v="1987" actId="20577"/>
        <pc:sldMkLst>
          <pc:docMk/>
          <pc:sldMk cId="303214781" sldId="283"/>
        </pc:sldMkLst>
        <pc:spChg chg="mod">
          <ac:chgData name="Nguyen Tai Hung 20236034" userId="1b5271d3-dd11-4b81-ba5d-87b26fa035a3" providerId="ADAL" clId="{548BA859-714D-49DB-BE55-E3C7BE97C9C0}" dt="2025-06-25T14:45:16.604" v="1987" actId="20577"/>
          <ac:spMkLst>
            <pc:docMk/>
            <pc:sldMk cId="303214781" sldId="283"/>
            <ac:spMk id="3" creationId="{B4BE8900-3340-7703-803C-D152C7856D51}"/>
          </ac:spMkLst>
        </pc:spChg>
        <pc:spChg chg="mod">
          <ac:chgData name="Nguyen Tai Hung 20236034" userId="1b5271d3-dd11-4b81-ba5d-87b26fa035a3" providerId="ADAL" clId="{548BA859-714D-49DB-BE55-E3C7BE97C9C0}" dt="2025-06-25T14:38:12.102" v="1636" actId="20577"/>
          <ac:spMkLst>
            <pc:docMk/>
            <pc:sldMk cId="303214781" sldId="283"/>
            <ac:spMk id="8" creationId="{99DBBBBD-DDDE-4657-3CD6-4A72E9A3E2B3}"/>
          </ac:spMkLst>
        </pc:spChg>
        <pc:picChg chg="del">
          <ac:chgData name="Nguyen Tai Hung 20236034" userId="1b5271d3-dd11-4b81-ba5d-87b26fa035a3" providerId="ADAL" clId="{548BA859-714D-49DB-BE55-E3C7BE97C9C0}" dt="2025-06-25T14:37:03.767" v="1481" actId="478"/>
          <ac:picMkLst>
            <pc:docMk/>
            <pc:sldMk cId="303214781" sldId="283"/>
            <ac:picMk id="5" creationId="{28E9153E-49EA-FA3A-ED6F-5FA512510DF9}"/>
          </ac:picMkLst>
        </pc:picChg>
        <pc:picChg chg="add mod">
          <ac:chgData name="Nguyen Tai Hung 20236034" userId="1b5271d3-dd11-4b81-ba5d-87b26fa035a3" providerId="ADAL" clId="{548BA859-714D-49DB-BE55-E3C7BE97C9C0}" dt="2025-06-25T14:37:14.834" v="1484" actId="1076"/>
          <ac:picMkLst>
            <pc:docMk/>
            <pc:sldMk cId="303214781" sldId="283"/>
            <ac:picMk id="6" creationId="{EE20A0EC-CA3B-8699-3A14-A0128F3E4E82}"/>
          </ac:picMkLst>
        </pc:picChg>
      </pc:sldChg>
      <pc:sldChg chg="del">
        <pc:chgData name="Nguyen Tai Hung 20236034" userId="1b5271d3-dd11-4b81-ba5d-87b26fa035a3" providerId="ADAL" clId="{548BA859-714D-49DB-BE55-E3C7BE97C9C0}" dt="2025-06-25T14:07:00.417" v="210" actId="47"/>
        <pc:sldMkLst>
          <pc:docMk/>
          <pc:sldMk cId="1383854542" sldId="283"/>
        </pc:sldMkLst>
      </pc:sldChg>
      <pc:sldChg chg="addSp delSp modSp add mod">
        <pc:chgData name="Nguyen Tai Hung 20236034" userId="1b5271d3-dd11-4b81-ba5d-87b26fa035a3" providerId="ADAL" clId="{548BA859-714D-49DB-BE55-E3C7BE97C9C0}" dt="2025-06-25T14:45:19.198" v="1989" actId="20577"/>
        <pc:sldMkLst>
          <pc:docMk/>
          <pc:sldMk cId="2612333093" sldId="284"/>
        </pc:sldMkLst>
        <pc:spChg chg="mod">
          <ac:chgData name="Nguyen Tai Hung 20236034" userId="1b5271d3-dd11-4b81-ba5d-87b26fa035a3" providerId="ADAL" clId="{548BA859-714D-49DB-BE55-E3C7BE97C9C0}" dt="2025-06-25T14:45:19.198" v="1989" actId="20577"/>
          <ac:spMkLst>
            <pc:docMk/>
            <pc:sldMk cId="2612333093" sldId="284"/>
            <ac:spMk id="3" creationId="{104DFD66-1A31-56B4-0F20-B4DD36C15229}"/>
          </ac:spMkLst>
        </pc:spChg>
        <pc:spChg chg="mod">
          <ac:chgData name="Nguyen Tai Hung 20236034" userId="1b5271d3-dd11-4b81-ba5d-87b26fa035a3" providerId="ADAL" clId="{548BA859-714D-49DB-BE55-E3C7BE97C9C0}" dt="2025-06-25T14:37:47.620" v="1561" actId="20577"/>
          <ac:spMkLst>
            <pc:docMk/>
            <pc:sldMk cId="2612333093" sldId="284"/>
            <ac:spMk id="8" creationId="{FF754D89-27E6-6BB1-8C2C-12506EBE36D9}"/>
          </ac:spMkLst>
        </pc:spChg>
        <pc:picChg chg="add mod">
          <ac:chgData name="Nguyen Tai Hung 20236034" userId="1b5271d3-dd11-4b81-ba5d-87b26fa035a3" providerId="ADAL" clId="{548BA859-714D-49DB-BE55-E3C7BE97C9C0}" dt="2025-06-25T14:37:30.164" v="1488" actId="1076"/>
          <ac:picMkLst>
            <pc:docMk/>
            <pc:sldMk cId="2612333093" sldId="284"/>
            <ac:picMk id="5" creationId="{1698A707-D85E-E682-F223-8929FB55E44A}"/>
          </ac:picMkLst>
        </pc:picChg>
        <pc:picChg chg="del">
          <ac:chgData name="Nguyen Tai Hung 20236034" userId="1b5271d3-dd11-4b81-ba5d-87b26fa035a3" providerId="ADAL" clId="{548BA859-714D-49DB-BE55-E3C7BE97C9C0}" dt="2025-06-25T14:37:19.701" v="1486" actId="478"/>
          <ac:picMkLst>
            <pc:docMk/>
            <pc:sldMk cId="2612333093" sldId="284"/>
            <ac:picMk id="6" creationId="{59F9BA89-2813-A060-089C-9963B5A4AC2A}"/>
          </ac:picMkLst>
        </pc:picChg>
      </pc:sldChg>
      <pc:sldChg chg="del">
        <pc:chgData name="Nguyen Tai Hung 20236034" userId="1b5271d3-dd11-4b81-ba5d-87b26fa035a3" providerId="ADAL" clId="{548BA859-714D-49DB-BE55-E3C7BE97C9C0}" dt="2025-06-25T14:07:00.895" v="211" actId="47"/>
        <pc:sldMkLst>
          <pc:docMk/>
          <pc:sldMk cId="3376464911" sldId="284"/>
        </pc:sldMkLst>
      </pc:sldChg>
      <pc:sldChg chg="modSp add mod">
        <pc:chgData name="Nguyen Tai Hung 20236034" userId="1b5271d3-dd11-4b81-ba5d-87b26fa035a3" providerId="ADAL" clId="{548BA859-714D-49DB-BE55-E3C7BE97C9C0}" dt="2025-06-25T14:44:24.989" v="1972" actId="20577"/>
        <pc:sldMkLst>
          <pc:docMk/>
          <pc:sldMk cId="835599334" sldId="285"/>
        </pc:sldMkLst>
        <pc:spChg chg="mod">
          <ac:chgData name="Nguyen Tai Hung 20236034" userId="1b5271d3-dd11-4b81-ba5d-87b26fa035a3" providerId="ADAL" clId="{548BA859-714D-49DB-BE55-E3C7BE97C9C0}" dt="2025-06-25T14:44:24.989" v="1972" actId="20577"/>
          <ac:spMkLst>
            <pc:docMk/>
            <pc:sldMk cId="835599334" sldId="285"/>
            <ac:spMk id="3" creationId="{00AE4B3A-7E59-C730-AF6A-4CB676695B68}"/>
          </ac:spMkLst>
        </pc:spChg>
      </pc:sldChg>
      <pc:sldChg chg="del">
        <pc:chgData name="Nguyen Tai Hung 20236034" userId="1b5271d3-dd11-4b81-ba5d-87b26fa035a3" providerId="ADAL" clId="{548BA859-714D-49DB-BE55-E3C7BE97C9C0}" dt="2025-06-25T14:07:01.723" v="213" actId="47"/>
        <pc:sldMkLst>
          <pc:docMk/>
          <pc:sldMk cId="2976696273" sldId="285"/>
        </pc:sldMkLst>
      </pc:sldChg>
      <pc:sldChg chg="del">
        <pc:chgData name="Nguyen Tai Hung 20236034" userId="1b5271d3-dd11-4b81-ba5d-87b26fa035a3" providerId="ADAL" clId="{548BA859-714D-49DB-BE55-E3C7BE97C9C0}" dt="2025-06-25T14:07:02.225" v="214" actId="47"/>
        <pc:sldMkLst>
          <pc:docMk/>
          <pc:sldMk cId="556618660" sldId="286"/>
        </pc:sldMkLst>
      </pc:sldChg>
      <pc:sldChg chg="modSp add del mod">
        <pc:chgData name="Nguyen Tai Hung 20236034" userId="1b5271d3-dd11-4b81-ba5d-87b26fa035a3" providerId="ADAL" clId="{548BA859-714D-49DB-BE55-E3C7BE97C9C0}" dt="2025-06-25T14:43:51.475" v="1909" actId="47"/>
        <pc:sldMkLst>
          <pc:docMk/>
          <pc:sldMk cId="925433049" sldId="286"/>
        </pc:sldMkLst>
        <pc:spChg chg="mod">
          <ac:chgData name="Nguyen Tai Hung 20236034" userId="1b5271d3-dd11-4b81-ba5d-87b26fa035a3" providerId="ADAL" clId="{548BA859-714D-49DB-BE55-E3C7BE97C9C0}" dt="2025-06-25T14:40:51.287" v="1743" actId="20577"/>
          <ac:spMkLst>
            <pc:docMk/>
            <pc:sldMk cId="925433049" sldId="286"/>
            <ac:spMk id="3" creationId="{8A470FDE-7DFB-AA9C-1611-23C792E4FF0C}"/>
          </ac:spMkLst>
        </pc:spChg>
      </pc:sldChg>
      <pc:sldChg chg="del">
        <pc:chgData name="Nguyen Tai Hung 20236034" userId="1b5271d3-dd11-4b81-ba5d-87b26fa035a3" providerId="ADAL" clId="{548BA859-714D-49DB-BE55-E3C7BE97C9C0}" dt="2025-06-25T14:07:01.409" v="212" actId="47"/>
        <pc:sldMkLst>
          <pc:docMk/>
          <pc:sldMk cId="1117819938" sldId="287"/>
        </pc:sldMkLst>
      </pc:sldChg>
      <pc:sldChg chg="modSp add mod">
        <pc:chgData name="Nguyen Tai Hung 20236034" userId="1b5271d3-dd11-4b81-ba5d-87b26fa035a3" providerId="ADAL" clId="{548BA859-714D-49DB-BE55-E3C7BE97C9C0}" dt="2025-06-25T14:43:47.137" v="1908" actId="20577"/>
        <pc:sldMkLst>
          <pc:docMk/>
          <pc:sldMk cId="3755964822" sldId="287"/>
        </pc:sldMkLst>
        <pc:spChg chg="mod">
          <ac:chgData name="Nguyen Tai Hung 20236034" userId="1b5271d3-dd11-4b81-ba5d-87b26fa035a3" providerId="ADAL" clId="{548BA859-714D-49DB-BE55-E3C7BE97C9C0}" dt="2025-06-25T14:43:47.137" v="1908" actId="20577"/>
          <ac:spMkLst>
            <pc:docMk/>
            <pc:sldMk cId="3755964822" sldId="287"/>
            <ac:spMk id="3" creationId="{F75C2260-6B63-7E40-127A-3B7E542854C7}"/>
          </ac:spMkLst>
        </pc:spChg>
      </pc:sldChg>
      <pc:sldChg chg="modSp add mod">
        <pc:chgData name="Nguyen Tai Hung 20236034" userId="1b5271d3-dd11-4b81-ba5d-87b26fa035a3" providerId="ADAL" clId="{548BA859-714D-49DB-BE55-E3C7BE97C9C0}" dt="2025-06-25T14:44:21.625" v="1970" actId="20577"/>
        <pc:sldMkLst>
          <pc:docMk/>
          <pc:sldMk cId="1577228915" sldId="288"/>
        </pc:sldMkLst>
        <pc:spChg chg="mod">
          <ac:chgData name="Nguyen Tai Hung 20236034" userId="1b5271d3-dd11-4b81-ba5d-87b26fa035a3" providerId="ADAL" clId="{548BA859-714D-49DB-BE55-E3C7BE97C9C0}" dt="2025-06-25T14:44:21.625" v="1970" actId="20577"/>
          <ac:spMkLst>
            <pc:docMk/>
            <pc:sldMk cId="1577228915" sldId="288"/>
            <ac:spMk id="4" creationId="{0CF4FB7C-C1A8-9F3A-DF05-4D26843F5034}"/>
          </ac:spMkLst>
        </pc:spChg>
      </pc:sldChg>
      <pc:sldChg chg="modSp add mod">
        <pc:chgData name="Nguyen Tai Hung 20236034" userId="1b5271d3-dd11-4b81-ba5d-87b26fa035a3" providerId="ADAL" clId="{548BA859-714D-49DB-BE55-E3C7BE97C9C0}" dt="2025-06-25T14:45:30.462" v="2028" actId="20577"/>
        <pc:sldMkLst>
          <pc:docMk/>
          <pc:sldMk cId="1148651098" sldId="289"/>
        </pc:sldMkLst>
        <pc:spChg chg="mod">
          <ac:chgData name="Nguyen Tai Hung 20236034" userId="1b5271d3-dd11-4b81-ba5d-87b26fa035a3" providerId="ADAL" clId="{548BA859-714D-49DB-BE55-E3C7BE97C9C0}" dt="2025-06-25T14:45:30.462" v="2028" actId="20577"/>
          <ac:spMkLst>
            <pc:docMk/>
            <pc:sldMk cId="1148651098" sldId="289"/>
            <ac:spMk id="3" creationId="{937AE545-5509-7A29-466E-8DF3B52E0AE5}"/>
          </ac:spMkLst>
        </pc:spChg>
      </pc:sldChg>
      <pc:sldChg chg="addSp delSp modSp add mod">
        <pc:chgData name="Nguyen Tai Hung 20236034" userId="1b5271d3-dd11-4b81-ba5d-87b26fa035a3" providerId="ADAL" clId="{548BA859-714D-49DB-BE55-E3C7BE97C9C0}" dt="2025-06-25T14:46:13.050" v="2143" actId="20577"/>
        <pc:sldMkLst>
          <pc:docMk/>
          <pc:sldMk cId="4281733474" sldId="290"/>
        </pc:sldMkLst>
        <pc:spChg chg="mod">
          <ac:chgData name="Nguyen Tai Hung 20236034" userId="1b5271d3-dd11-4b81-ba5d-87b26fa035a3" providerId="ADAL" clId="{548BA859-714D-49DB-BE55-E3C7BE97C9C0}" dt="2025-06-25T14:45:57.724" v="2119" actId="20577"/>
          <ac:spMkLst>
            <pc:docMk/>
            <pc:sldMk cId="4281733474" sldId="290"/>
            <ac:spMk id="3" creationId="{7E2E0045-38B5-72CE-5490-1EAA50A9594F}"/>
          </ac:spMkLst>
        </pc:spChg>
        <pc:spChg chg="add mod">
          <ac:chgData name="Nguyen Tai Hung 20236034" userId="1b5271d3-dd11-4b81-ba5d-87b26fa035a3" providerId="ADAL" clId="{548BA859-714D-49DB-BE55-E3C7BE97C9C0}" dt="2025-06-25T14:46:13.050" v="2143" actId="20577"/>
          <ac:spMkLst>
            <pc:docMk/>
            <pc:sldMk cId="4281733474" sldId="290"/>
            <ac:spMk id="4" creationId="{19967C40-3131-E0B1-8C87-39EA6B8C2007}"/>
          </ac:spMkLst>
        </pc:spChg>
        <pc:spChg chg="del mod">
          <ac:chgData name="Nguyen Tai Hung 20236034" userId="1b5271d3-dd11-4b81-ba5d-87b26fa035a3" providerId="ADAL" clId="{548BA859-714D-49DB-BE55-E3C7BE97C9C0}" dt="2025-06-25T14:45:40.077" v="2031" actId="478"/>
          <ac:spMkLst>
            <pc:docMk/>
            <pc:sldMk cId="4281733474" sldId="290"/>
            <ac:spMk id="8" creationId="{833EFD22-3D79-970E-D5C7-F5CD28720C1C}"/>
          </ac:spMkLst>
        </pc:spChg>
        <pc:spChg chg="del">
          <ac:chgData name="Nguyen Tai Hung 20236034" userId="1b5271d3-dd11-4b81-ba5d-87b26fa035a3" providerId="ADAL" clId="{548BA859-714D-49DB-BE55-E3C7BE97C9C0}" dt="2025-06-25T14:45:42.344" v="2033" actId="478"/>
          <ac:spMkLst>
            <pc:docMk/>
            <pc:sldMk cId="4281733474" sldId="290"/>
            <ac:spMk id="9" creationId="{FDBA1203-5413-1FAD-FD7A-DBFCFC044893}"/>
          </ac:spMkLst>
        </pc:spChg>
        <pc:picChg chg="del">
          <ac:chgData name="Nguyen Tai Hung 20236034" userId="1b5271d3-dd11-4b81-ba5d-87b26fa035a3" providerId="ADAL" clId="{548BA859-714D-49DB-BE55-E3C7BE97C9C0}" dt="2025-06-25T14:45:40.833" v="2032" actId="478"/>
          <ac:picMkLst>
            <pc:docMk/>
            <pc:sldMk cId="4281733474" sldId="290"/>
            <ac:picMk id="5" creationId="{1D292945-94C1-5536-6F36-CD7E2C786FD5}"/>
          </ac:picMkLst>
        </pc:picChg>
      </pc:sldChg>
      <pc:sldChg chg="modSp add mod">
        <pc:chgData name="Nguyen Tai Hung 20236034" userId="1b5271d3-dd11-4b81-ba5d-87b26fa035a3" providerId="ADAL" clId="{548BA859-714D-49DB-BE55-E3C7BE97C9C0}" dt="2025-06-25T14:49:48.456" v="2186" actId="20577"/>
        <pc:sldMkLst>
          <pc:docMk/>
          <pc:sldMk cId="3809924425" sldId="291"/>
        </pc:sldMkLst>
        <pc:spChg chg="mod">
          <ac:chgData name="Nguyen Tai Hung 20236034" userId="1b5271d3-dd11-4b81-ba5d-87b26fa035a3" providerId="ADAL" clId="{548BA859-714D-49DB-BE55-E3C7BE97C9C0}" dt="2025-06-25T14:49:48.456" v="2186" actId="20577"/>
          <ac:spMkLst>
            <pc:docMk/>
            <pc:sldMk cId="3809924425" sldId="291"/>
            <ac:spMk id="4" creationId="{2BDBD800-03C9-3770-E926-F84DB225A03C}"/>
          </ac:spMkLst>
        </pc:spChg>
      </pc:sldChg>
      <pc:sldChg chg="modSp add mod">
        <pc:chgData name="Nguyen Tai Hung 20236034" userId="1b5271d3-dd11-4b81-ba5d-87b26fa035a3" providerId="ADAL" clId="{548BA859-714D-49DB-BE55-E3C7BE97C9C0}" dt="2025-06-25T14:49:54.524" v="2205" actId="20577"/>
        <pc:sldMkLst>
          <pc:docMk/>
          <pc:sldMk cId="1324655241" sldId="292"/>
        </pc:sldMkLst>
        <pc:spChg chg="mod">
          <ac:chgData name="Nguyen Tai Hung 20236034" userId="1b5271d3-dd11-4b81-ba5d-87b26fa035a3" providerId="ADAL" clId="{548BA859-714D-49DB-BE55-E3C7BE97C9C0}" dt="2025-06-25T14:49:54.524" v="2205" actId="20577"/>
          <ac:spMkLst>
            <pc:docMk/>
            <pc:sldMk cId="1324655241" sldId="292"/>
            <ac:spMk id="4" creationId="{81943C2C-DDD3-9703-450C-1230ECE70FFE}"/>
          </ac:spMkLst>
        </pc:spChg>
      </pc:sldChg>
    </pc:docChg>
  </pc:docChgLst>
  <pc:docChgLst>
    <pc:chgData name="Người dùng Khách" userId="S::urn:spo:tenantanon#06f1b89f-07e8-464f-b408-ec1b45703f31::" providerId="AD" clId="Web-{50611EE9-1798-FDA0-A0DF-F3E4C8A8DA34}"/>
    <pc:docChg chg="addSld modSld">
      <pc:chgData name="Người dùng Khách" userId="S::urn:spo:tenantanon#06f1b89f-07e8-464f-b408-ec1b45703f31::" providerId="AD" clId="Web-{50611EE9-1798-FDA0-A0DF-F3E4C8A8DA34}" dt="2025-06-25T14:56:36.791" v="6"/>
      <pc:docMkLst>
        <pc:docMk/>
      </pc:docMkLst>
      <pc:sldChg chg="addSp modSp">
        <pc:chgData name="Người dùng Khách" userId="S::urn:spo:tenantanon#06f1b89f-07e8-464f-b408-ec1b45703f31::" providerId="AD" clId="Web-{50611EE9-1798-FDA0-A0DF-F3E4C8A8DA34}" dt="2025-06-25T14:53:56.894" v="4" actId="1076"/>
        <pc:sldMkLst>
          <pc:docMk/>
          <pc:sldMk cId="1577228915" sldId="288"/>
        </pc:sldMkLst>
        <pc:spChg chg="add mod">
          <ac:chgData name="Người dùng Khách" userId="S::urn:spo:tenantanon#06f1b89f-07e8-464f-b408-ec1b45703f31::" providerId="AD" clId="Web-{50611EE9-1798-FDA0-A0DF-F3E4C8A8DA34}" dt="2025-06-25T14:53:56.894" v="4" actId="1076"/>
          <ac:spMkLst>
            <pc:docMk/>
            <pc:sldMk cId="1577228915" sldId="288"/>
            <ac:spMk id="3" creationId="{73528EE8-E2FA-5069-09C5-EC6097EEB833}"/>
          </ac:spMkLst>
        </pc:spChg>
      </pc:sldChg>
      <pc:sldChg chg="add replId">
        <pc:chgData name="Người dùng Khách" userId="S::urn:spo:tenantanon#06f1b89f-07e8-464f-b408-ec1b45703f31::" providerId="AD" clId="Web-{50611EE9-1798-FDA0-A0DF-F3E4C8A8DA34}" dt="2025-06-25T14:56:35.759" v="5"/>
        <pc:sldMkLst>
          <pc:docMk/>
          <pc:sldMk cId="1464351122" sldId="293"/>
        </pc:sldMkLst>
      </pc:sldChg>
      <pc:sldChg chg="add replId">
        <pc:chgData name="Người dùng Khách" userId="S::urn:spo:tenantanon#06f1b89f-07e8-464f-b408-ec1b45703f31::" providerId="AD" clId="Web-{50611EE9-1798-FDA0-A0DF-F3E4C8A8DA34}" dt="2025-06-25T14:56:36.791" v="6"/>
        <pc:sldMkLst>
          <pc:docMk/>
          <pc:sldMk cId="3512069664" sldId="29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D4C21A-75B1-7945-96B1-46E8983131AC}" type="doc">
      <dgm:prSet loTypeId="urn:microsoft.com/office/officeart/2008/layout/VerticalCurvedList" loCatId="" qsTypeId="urn:microsoft.com/office/officeart/2005/8/quickstyle/simple2" qsCatId="simple" csTypeId="urn:microsoft.com/office/officeart/2005/8/colors/colorful5" csCatId="colorful" phldr="1"/>
      <dgm:spPr/>
      <dgm:t>
        <a:bodyPr/>
        <a:lstStyle/>
        <a:p>
          <a:endParaRPr lang="en-US"/>
        </a:p>
      </dgm:t>
    </dgm:pt>
    <dgm:pt modelId="{B35423AA-DE16-C44F-AFB3-EACEFBAA55A9}">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1. </a:t>
          </a:r>
          <a:r>
            <a:rPr lang="en-US" sz="2800" err="1">
              <a:latin typeface="Lato" panose="020F0502020204030203" pitchFamily="34" charset="0"/>
              <a:ea typeface="Lato" panose="020F0502020204030203" pitchFamily="34" charset="0"/>
              <a:cs typeface="Lato" panose="020F0502020204030203" pitchFamily="34" charset="0"/>
            </a:rPr>
            <a:t>Đặt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vấn</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đề</a:t>
          </a:r>
          <a:endParaRPr lang="en-US" sz="2800">
            <a:latin typeface="Lato" panose="020F0502020204030203" pitchFamily="34" charset="0"/>
            <a:ea typeface="Lato" panose="020F0502020204030203" pitchFamily="34" charset="0"/>
            <a:cs typeface="Lato" panose="020F0502020204030203" pitchFamily="34" charset="0"/>
          </a:endParaRPr>
        </a:p>
      </dgm:t>
    </dgm:pt>
    <dgm:pt modelId="{22928F0F-0BCA-754D-9567-E6F0E83C3032}" type="parTrans" cxnId="{DCB58973-5E5F-8044-89A8-46082E71E7F9}">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66C5BE16-7BA9-9B49-8DF8-4B085B04A83A}" type="sibTrans" cxnId="{DCB58973-5E5F-8044-89A8-46082E71E7F9}">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FC75B12A-C106-3F4A-99AE-0270058C93D6}">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2. </a:t>
          </a:r>
          <a:r>
            <a:rPr lang="en-US" sz="2800" err="1">
              <a:latin typeface="Lato" panose="020F0502020204030203" pitchFamily="34" charset="0"/>
              <a:ea typeface="Lato" panose="020F0502020204030203" pitchFamily="34" charset="0"/>
              <a:cs typeface="Lato" panose="020F0502020204030203" pitchFamily="34" charset="0"/>
            </a:rPr>
            <a:t>Phân</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tích</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thiết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kế</a:t>
          </a:r>
          <a:endParaRPr lang="en-US" sz="2800">
            <a:latin typeface="Lato" panose="020F0502020204030203" pitchFamily="34" charset="0"/>
            <a:ea typeface="Lato" panose="020F0502020204030203" pitchFamily="34" charset="0"/>
            <a:cs typeface="Lato" panose="020F0502020204030203" pitchFamily="34" charset="0"/>
          </a:endParaRPr>
        </a:p>
      </dgm:t>
    </dgm:pt>
    <dgm:pt modelId="{8FB6903A-74D1-C44E-AC27-C190B8719E18}" type="parTrans" cxnId="{F33BAE72-7997-AA4C-89A3-7E7D6B9160F3}">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AEE89654-96C3-1241-A132-54A063D0C013}" type="sibTrans" cxnId="{F33BAE72-7997-AA4C-89A3-7E7D6B9160F3}">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8B4FC78F-95F0-2F43-9998-984B66BDFA9B}">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3. </a:t>
          </a:r>
          <a:r>
            <a:rPr lang="en-US" sz="2800" err="1">
              <a:latin typeface="Lato" panose="020F0502020204030203" pitchFamily="34" charset="0"/>
              <a:ea typeface="Lato" panose="020F0502020204030203" pitchFamily="34" charset="0"/>
              <a:cs typeface="Lato" panose="020F0502020204030203" pitchFamily="34" charset="0"/>
            </a:rPr>
            <a:t>Thiết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kế</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cơ</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sở</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dữ</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liệu</a:t>
          </a:r>
          <a:endParaRPr lang="en-US" sz="2800">
            <a:latin typeface="Lato" panose="020F0502020204030203" pitchFamily="34" charset="0"/>
            <a:ea typeface="Lato" panose="020F0502020204030203" pitchFamily="34" charset="0"/>
            <a:cs typeface="Lato" panose="020F0502020204030203" pitchFamily="34" charset="0"/>
          </a:endParaRPr>
        </a:p>
      </dgm:t>
    </dgm:pt>
    <dgm:pt modelId="{18A773ED-435E-8B4B-A43C-3D2C26C9A11D}" type="parTrans" cxnId="{7541D037-3660-A643-A314-735086AFBD2B}">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8A39FB61-184C-0B45-8B5A-55B56EA6810F}" type="sibTrans" cxnId="{7541D037-3660-A643-A314-735086AFBD2B}">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AA35D1F8-10FE-9645-8668-461634A2AF83}">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4. Index, Function, Trigger</a:t>
          </a:r>
        </a:p>
      </dgm:t>
    </dgm:pt>
    <dgm:pt modelId="{B8492809-3114-D146-977B-35C6EE3ED560}" type="parTrans" cxnId="{A64218EE-0AE9-BE4F-A778-6C4A78A36C3D}">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C53CD050-7A08-FB4B-BF5D-ABFDC5E3D81A}" type="sibTrans" cxnId="{A64218EE-0AE9-BE4F-A778-6C4A78A36C3D}">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6FDE9C7B-4F45-904F-AB75-2DC013901457}">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5. </a:t>
          </a:r>
          <a:r>
            <a:rPr lang="en-US" sz="2800" err="1">
              <a:latin typeface="Lato" panose="020F0502020204030203" pitchFamily="34" charset="0"/>
              <a:ea typeface="Lato" panose="020F0502020204030203" pitchFamily="34" charset="0"/>
              <a:cs typeface="Lato" panose="020F0502020204030203" pitchFamily="34" charset="0"/>
            </a:rPr>
            <a:t>Viết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truy</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vấn</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cá</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nhân</a:t>
          </a:r>
          <a:endParaRPr lang="en-US" sz="2800">
            <a:latin typeface="Lato" panose="020F0502020204030203" pitchFamily="34" charset="0"/>
            <a:ea typeface="Lato" panose="020F0502020204030203" pitchFamily="34" charset="0"/>
            <a:cs typeface="Lato" panose="020F0502020204030203" pitchFamily="34" charset="0"/>
          </a:endParaRPr>
        </a:p>
      </dgm:t>
    </dgm:pt>
    <dgm:pt modelId="{74838ECE-2728-1B49-944F-DE4F1AD8FE24}" type="parTrans" cxnId="{658524FE-1591-3A4B-B5C6-2A1988462E0C}">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63D7CF02-203A-054F-9CAF-A113F60EFB65}" type="sibTrans" cxnId="{658524FE-1591-3A4B-B5C6-2A1988462E0C}">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08A9793F-F87C-1942-8399-DBD81E815F12}" type="pres">
      <dgm:prSet presAssocID="{A9D4C21A-75B1-7945-96B1-46E8983131AC}" presName="Name0" presStyleCnt="0">
        <dgm:presLayoutVars>
          <dgm:chMax val="7"/>
          <dgm:chPref val="7"/>
          <dgm:dir/>
        </dgm:presLayoutVars>
      </dgm:prSet>
      <dgm:spPr/>
    </dgm:pt>
    <dgm:pt modelId="{5D4C1BC2-E70F-A844-8090-56A4EE43BBA4}" type="pres">
      <dgm:prSet presAssocID="{A9D4C21A-75B1-7945-96B1-46E8983131AC}" presName="Name1" presStyleCnt="0"/>
      <dgm:spPr/>
    </dgm:pt>
    <dgm:pt modelId="{FA124066-834D-504B-BAB4-CDD4C2BBAF30}" type="pres">
      <dgm:prSet presAssocID="{A9D4C21A-75B1-7945-96B1-46E8983131AC}" presName="cycle" presStyleCnt="0"/>
      <dgm:spPr/>
    </dgm:pt>
    <dgm:pt modelId="{5332DAA1-3DE2-B242-A8BB-E949805A9375}" type="pres">
      <dgm:prSet presAssocID="{A9D4C21A-75B1-7945-96B1-46E8983131AC}" presName="srcNode" presStyleLbl="node1" presStyleIdx="0" presStyleCnt="5"/>
      <dgm:spPr/>
    </dgm:pt>
    <dgm:pt modelId="{9DD88602-2587-FF40-BD6A-502B4B3942D0}" type="pres">
      <dgm:prSet presAssocID="{A9D4C21A-75B1-7945-96B1-46E8983131AC}" presName="conn" presStyleLbl="parChTrans1D2" presStyleIdx="0" presStyleCnt="1" custLinFactNeighborX="-276"/>
      <dgm:spPr/>
    </dgm:pt>
    <dgm:pt modelId="{B98E9D09-3312-A246-9BFB-601FF1776B8E}" type="pres">
      <dgm:prSet presAssocID="{A9D4C21A-75B1-7945-96B1-46E8983131AC}" presName="extraNode" presStyleLbl="node1" presStyleIdx="0" presStyleCnt="5"/>
      <dgm:spPr/>
    </dgm:pt>
    <dgm:pt modelId="{959F41FF-2D64-AD44-8BAF-9C9ABAF10918}" type="pres">
      <dgm:prSet presAssocID="{A9D4C21A-75B1-7945-96B1-46E8983131AC}" presName="dstNode" presStyleLbl="node1" presStyleIdx="0" presStyleCnt="5"/>
      <dgm:spPr/>
    </dgm:pt>
    <dgm:pt modelId="{B0A3FE92-DEAE-374B-A6F6-FCEE00B3C8D6}" type="pres">
      <dgm:prSet presAssocID="{B35423AA-DE16-C44F-AFB3-EACEFBAA55A9}" presName="text_1" presStyleLbl="node1" presStyleIdx="0" presStyleCnt="5">
        <dgm:presLayoutVars>
          <dgm:bulletEnabled val="1"/>
        </dgm:presLayoutVars>
      </dgm:prSet>
      <dgm:spPr/>
    </dgm:pt>
    <dgm:pt modelId="{99767052-F422-B941-85A6-35C87D12DAF6}" type="pres">
      <dgm:prSet presAssocID="{B35423AA-DE16-C44F-AFB3-EACEFBAA55A9}" presName="accent_1" presStyleCnt="0"/>
      <dgm:spPr/>
    </dgm:pt>
    <dgm:pt modelId="{5A1AEC9D-FD2A-B640-8829-C7AF3F8C15D6}" type="pres">
      <dgm:prSet presAssocID="{B35423AA-DE16-C44F-AFB3-EACEFBAA55A9}" presName="accentRepeatNode" presStyleLbl="solidFgAcc1" presStyleIdx="0" presStyleCnt="5"/>
      <dgm:spPr/>
    </dgm:pt>
    <dgm:pt modelId="{E0D3D224-9DE3-DD42-92BD-D08F719DEA3D}" type="pres">
      <dgm:prSet presAssocID="{FC75B12A-C106-3F4A-99AE-0270058C93D6}" presName="text_2" presStyleLbl="node1" presStyleIdx="1" presStyleCnt="5">
        <dgm:presLayoutVars>
          <dgm:bulletEnabled val="1"/>
        </dgm:presLayoutVars>
      </dgm:prSet>
      <dgm:spPr/>
    </dgm:pt>
    <dgm:pt modelId="{224F9008-4311-7C4F-A20A-A15C679B3003}" type="pres">
      <dgm:prSet presAssocID="{FC75B12A-C106-3F4A-99AE-0270058C93D6}" presName="accent_2" presStyleCnt="0"/>
      <dgm:spPr/>
    </dgm:pt>
    <dgm:pt modelId="{88DB90E3-B13E-D549-9723-79A00684FAEE}" type="pres">
      <dgm:prSet presAssocID="{FC75B12A-C106-3F4A-99AE-0270058C93D6}" presName="accentRepeatNode" presStyleLbl="solidFgAcc1" presStyleIdx="1" presStyleCnt="5"/>
      <dgm:spPr/>
    </dgm:pt>
    <dgm:pt modelId="{9D79D44B-3CE2-B94F-9B77-5B883DB82334}" type="pres">
      <dgm:prSet presAssocID="{8B4FC78F-95F0-2F43-9998-984B66BDFA9B}" presName="text_3" presStyleLbl="node1" presStyleIdx="2" presStyleCnt="5">
        <dgm:presLayoutVars>
          <dgm:bulletEnabled val="1"/>
        </dgm:presLayoutVars>
      </dgm:prSet>
      <dgm:spPr/>
    </dgm:pt>
    <dgm:pt modelId="{BA76A0AE-1C6A-1947-B339-DFBD720C526F}" type="pres">
      <dgm:prSet presAssocID="{8B4FC78F-95F0-2F43-9998-984B66BDFA9B}" presName="accent_3" presStyleCnt="0"/>
      <dgm:spPr/>
    </dgm:pt>
    <dgm:pt modelId="{F3378E0C-28D4-7443-B804-5F00EDB77CF5}" type="pres">
      <dgm:prSet presAssocID="{8B4FC78F-95F0-2F43-9998-984B66BDFA9B}" presName="accentRepeatNode" presStyleLbl="solidFgAcc1" presStyleIdx="2" presStyleCnt="5"/>
      <dgm:spPr/>
    </dgm:pt>
    <dgm:pt modelId="{AAE651D7-EFBA-AA41-8FAB-DE288D0BD77D}" type="pres">
      <dgm:prSet presAssocID="{AA35D1F8-10FE-9645-8668-461634A2AF83}" presName="text_4" presStyleLbl="node1" presStyleIdx="3" presStyleCnt="5">
        <dgm:presLayoutVars>
          <dgm:bulletEnabled val="1"/>
        </dgm:presLayoutVars>
      </dgm:prSet>
      <dgm:spPr/>
    </dgm:pt>
    <dgm:pt modelId="{BFCD4B24-E93E-4849-ADCF-F6199B556F8A}" type="pres">
      <dgm:prSet presAssocID="{AA35D1F8-10FE-9645-8668-461634A2AF83}" presName="accent_4" presStyleCnt="0"/>
      <dgm:spPr/>
    </dgm:pt>
    <dgm:pt modelId="{79E3670A-D7F6-024D-B9E5-F688CAED30E0}" type="pres">
      <dgm:prSet presAssocID="{AA35D1F8-10FE-9645-8668-461634A2AF83}" presName="accentRepeatNode" presStyleLbl="solidFgAcc1" presStyleIdx="3" presStyleCnt="5"/>
      <dgm:spPr/>
    </dgm:pt>
    <dgm:pt modelId="{B7E7ED5C-7959-CE4E-A4B4-CDD1BBF969FA}" type="pres">
      <dgm:prSet presAssocID="{6FDE9C7B-4F45-904F-AB75-2DC013901457}" presName="text_5" presStyleLbl="node1" presStyleIdx="4" presStyleCnt="5">
        <dgm:presLayoutVars>
          <dgm:bulletEnabled val="1"/>
        </dgm:presLayoutVars>
      </dgm:prSet>
      <dgm:spPr/>
    </dgm:pt>
    <dgm:pt modelId="{35E91A54-003E-1D4A-9B9D-4B754A92D1D7}" type="pres">
      <dgm:prSet presAssocID="{6FDE9C7B-4F45-904F-AB75-2DC013901457}" presName="accent_5" presStyleCnt="0"/>
      <dgm:spPr/>
    </dgm:pt>
    <dgm:pt modelId="{2EB4CFA2-0995-8E4D-9436-9978E0C1E433}" type="pres">
      <dgm:prSet presAssocID="{6FDE9C7B-4F45-904F-AB75-2DC013901457}" presName="accentRepeatNode" presStyleLbl="solidFgAcc1" presStyleIdx="4" presStyleCnt="5"/>
      <dgm:spPr/>
    </dgm:pt>
  </dgm:ptLst>
  <dgm:cxnLst>
    <dgm:cxn modelId="{7541D037-3660-A643-A314-735086AFBD2B}" srcId="{A9D4C21A-75B1-7945-96B1-46E8983131AC}" destId="{8B4FC78F-95F0-2F43-9998-984B66BDFA9B}" srcOrd="2" destOrd="0" parTransId="{18A773ED-435E-8B4B-A43C-3D2C26C9A11D}" sibTransId="{8A39FB61-184C-0B45-8B5A-55B56EA6810F}"/>
    <dgm:cxn modelId="{8ADC763A-61C7-9240-AD9B-8F9A08408EEB}" type="presOf" srcId="{66C5BE16-7BA9-9B49-8DF8-4B085B04A83A}" destId="{9DD88602-2587-FF40-BD6A-502B4B3942D0}" srcOrd="0" destOrd="0" presId="urn:microsoft.com/office/officeart/2008/layout/VerticalCurvedList"/>
    <dgm:cxn modelId="{C56E4065-2555-7C4F-92A3-C0E6BD831D17}" type="presOf" srcId="{A9D4C21A-75B1-7945-96B1-46E8983131AC}" destId="{08A9793F-F87C-1942-8399-DBD81E815F12}" srcOrd="0" destOrd="0" presId="urn:microsoft.com/office/officeart/2008/layout/VerticalCurvedList"/>
    <dgm:cxn modelId="{F33BAE72-7997-AA4C-89A3-7E7D6B9160F3}" srcId="{A9D4C21A-75B1-7945-96B1-46E8983131AC}" destId="{FC75B12A-C106-3F4A-99AE-0270058C93D6}" srcOrd="1" destOrd="0" parTransId="{8FB6903A-74D1-C44E-AC27-C190B8719E18}" sibTransId="{AEE89654-96C3-1241-A132-54A063D0C013}"/>
    <dgm:cxn modelId="{DCB58973-5E5F-8044-89A8-46082E71E7F9}" srcId="{A9D4C21A-75B1-7945-96B1-46E8983131AC}" destId="{B35423AA-DE16-C44F-AFB3-EACEFBAA55A9}" srcOrd="0" destOrd="0" parTransId="{22928F0F-0BCA-754D-9567-E6F0E83C3032}" sibTransId="{66C5BE16-7BA9-9B49-8DF8-4B085B04A83A}"/>
    <dgm:cxn modelId="{2E7A7F56-AB27-B94B-84BA-A2B4C33CE64C}" type="presOf" srcId="{8B4FC78F-95F0-2F43-9998-984B66BDFA9B}" destId="{9D79D44B-3CE2-B94F-9B77-5B883DB82334}" srcOrd="0" destOrd="0" presId="urn:microsoft.com/office/officeart/2008/layout/VerticalCurvedList"/>
    <dgm:cxn modelId="{471DF277-8609-5C46-83E6-BE68CB1C20B5}" type="presOf" srcId="{AA35D1F8-10FE-9645-8668-461634A2AF83}" destId="{AAE651D7-EFBA-AA41-8FAB-DE288D0BD77D}" srcOrd="0" destOrd="0" presId="urn:microsoft.com/office/officeart/2008/layout/VerticalCurvedList"/>
    <dgm:cxn modelId="{4A1F6D7B-D5C9-D149-B1EE-9DD1A34E972A}" type="presOf" srcId="{6FDE9C7B-4F45-904F-AB75-2DC013901457}" destId="{B7E7ED5C-7959-CE4E-A4B4-CDD1BBF969FA}" srcOrd="0" destOrd="0" presId="urn:microsoft.com/office/officeart/2008/layout/VerticalCurvedList"/>
    <dgm:cxn modelId="{E3E4649E-8BE5-1545-BA9C-9237636AC7A8}" type="presOf" srcId="{B35423AA-DE16-C44F-AFB3-EACEFBAA55A9}" destId="{B0A3FE92-DEAE-374B-A6F6-FCEE00B3C8D6}" srcOrd="0" destOrd="0" presId="urn:microsoft.com/office/officeart/2008/layout/VerticalCurvedList"/>
    <dgm:cxn modelId="{D92F9FA6-87CF-C04C-B317-2AA678C5C736}" type="presOf" srcId="{FC75B12A-C106-3F4A-99AE-0270058C93D6}" destId="{E0D3D224-9DE3-DD42-92BD-D08F719DEA3D}" srcOrd="0" destOrd="0" presId="urn:microsoft.com/office/officeart/2008/layout/VerticalCurvedList"/>
    <dgm:cxn modelId="{A64218EE-0AE9-BE4F-A778-6C4A78A36C3D}" srcId="{A9D4C21A-75B1-7945-96B1-46E8983131AC}" destId="{AA35D1F8-10FE-9645-8668-461634A2AF83}" srcOrd="3" destOrd="0" parTransId="{B8492809-3114-D146-977B-35C6EE3ED560}" sibTransId="{C53CD050-7A08-FB4B-BF5D-ABFDC5E3D81A}"/>
    <dgm:cxn modelId="{658524FE-1591-3A4B-B5C6-2A1988462E0C}" srcId="{A9D4C21A-75B1-7945-96B1-46E8983131AC}" destId="{6FDE9C7B-4F45-904F-AB75-2DC013901457}" srcOrd="4" destOrd="0" parTransId="{74838ECE-2728-1B49-944F-DE4F1AD8FE24}" sibTransId="{63D7CF02-203A-054F-9CAF-A113F60EFB65}"/>
    <dgm:cxn modelId="{47D50A82-B7D3-654F-BC25-FA022A665D17}" type="presParOf" srcId="{08A9793F-F87C-1942-8399-DBD81E815F12}" destId="{5D4C1BC2-E70F-A844-8090-56A4EE43BBA4}" srcOrd="0" destOrd="0" presId="urn:microsoft.com/office/officeart/2008/layout/VerticalCurvedList"/>
    <dgm:cxn modelId="{F83472C6-F876-0240-8D80-0AB9B034A739}" type="presParOf" srcId="{5D4C1BC2-E70F-A844-8090-56A4EE43BBA4}" destId="{FA124066-834D-504B-BAB4-CDD4C2BBAF30}" srcOrd="0" destOrd="0" presId="urn:microsoft.com/office/officeart/2008/layout/VerticalCurvedList"/>
    <dgm:cxn modelId="{498A6FA4-88B6-1148-A660-8860D1D37581}" type="presParOf" srcId="{FA124066-834D-504B-BAB4-CDD4C2BBAF30}" destId="{5332DAA1-3DE2-B242-A8BB-E949805A9375}" srcOrd="0" destOrd="0" presId="urn:microsoft.com/office/officeart/2008/layout/VerticalCurvedList"/>
    <dgm:cxn modelId="{908D5A9F-DAA1-D140-8A01-172529C3043F}" type="presParOf" srcId="{FA124066-834D-504B-BAB4-CDD4C2BBAF30}" destId="{9DD88602-2587-FF40-BD6A-502B4B3942D0}" srcOrd="1" destOrd="0" presId="urn:microsoft.com/office/officeart/2008/layout/VerticalCurvedList"/>
    <dgm:cxn modelId="{E82D1B8E-392F-AA4A-9867-0502F84F9233}" type="presParOf" srcId="{FA124066-834D-504B-BAB4-CDD4C2BBAF30}" destId="{B98E9D09-3312-A246-9BFB-601FF1776B8E}" srcOrd="2" destOrd="0" presId="urn:microsoft.com/office/officeart/2008/layout/VerticalCurvedList"/>
    <dgm:cxn modelId="{6DBFAD52-CDE0-014B-9B8E-328EAD024CED}" type="presParOf" srcId="{FA124066-834D-504B-BAB4-CDD4C2BBAF30}" destId="{959F41FF-2D64-AD44-8BAF-9C9ABAF10918}" srcOrd="3" destOrd="0" presId="urn:microsoft.com/office/officeart/2008/layout/VerticalCurvedList"/>
    <dgm:cxn modelId="{7D597D35-E2D3-C040-84C9-73F15E55B4AE}" type="presParOf" srcId="{5D4C1BC2-E70F-A844-8090-56A4EE43BBA4}" destId="{B0A3FE92-DEAE-374B-A6F6-FCEE00B3C8D6}" srcOrd="1" destOrd="0" presId="urn:microsoft.com/office/officeart/2008/layout/VerticalCurvedList"/>
    <dgm:cxn modelId="{B8ACB644-64BB-A548-AA56-B890ADC6C6EF}" type="presParOf" srcId="{5D4C1BC2-E70F-A844-8090-56A4EE43BBA4}" destId="{99767052-F422-B941-85A6-35C87D12DAF6}" srcOrd="2" destOrd="0" presId="urn:microsoft.com/office/officeart/2008/layout/VerticalCurvedList"/>
    <dgm:cxn modelId="{292C1122-DB17-F04D-B354-5D8D2E53F023}" type="presParOf" srcId="{99767052-F422-B941-85A6-35C87D12DAF6}" destId="{5A1AEC9D-FD2A-B640-8829-C7AF3F8C15D6}" srcOrd="0" destOrd="0" presId="urn:microsoft.com/office/officeart/2008/layout/VerticalCurvedList"/>
    <dgm:cxn modelId="{D702B9C6-1325-3846-921D-ACD85D15E6EB}" type="presParOf" srcId="{5D4C1BC2-E70F-A844-8090-56A4EE43BBA4}" destId="{E0D3D224-9DE3-DD42-92BD-D08F719DEA3D}" srcOrd="3" destOrd="0" presId="urn:microsoft.com/office/officeart/2008/layout/VerticalCurvedList"/>
    <dgm:cxn modelId="{2AE5910D-2966-914B-9D39-1F96F4E4DAF7}" type="presParOf" srcId="{5D4C1BC2-E70F-A844-8090-56A4EE43BBA4}" destId="{224F9008-4311-7C4F-A20A-A15C679B3003}" srcOrd="4" destOrd="0" presId="urn:microsoft.com/office/officeart/2008/layout/VerticalCurvedList"/>
    <dgm:cxn modelId="{B8607D67-5D93-F741-9375-97B629AB114F}" type="presParOf" srcId="{224F9008-4311-7C4F-A20A-A15C679B3003}" destId="{88DB90E3-B13E-D549-9723-79A00684FAEE}" srcOrd="0" destOrd="0" presId="urn:microsoft.com/office/officeart/2008/layout/VerticalCurvedList"/>
    <dgm:cxn modelId="{BC955D8B-19BE-F043-A2D6-6DC4759EA6F5}" type="presParOf" srcId="{5D4C1BC2-E70F-A844-8090-56A4EE43BBA4}" destId="{9D79D44B-3CE2-B94F-9B77-5B883DB82334}" srcOrd="5" destOrd="0" presId="urn:microsoft.com/office/officeart/2008/layout/VerticalCurvedList"/>
    <dgm:cxn modelId="{2313A3AF-6402-FF46-8C02-2EDB4515D108}" type="presParOf" srcId="{5D4C1BC2-E70F-A844-8090-56A4EE43BBA4}" destId="{BA76A0AE-1C6A-1947-B339-DFBD720C526F}" srcOrd="6" destOrd="0" presId="urn:microsoft.com/office/officeart/2008/layout/VerticalCurvedList"/>
    <dgm:cxn modelId="{9DFFB9EC-79BB-DC48-8787-20A6E6A2BAA7}" type="presParOf" srcId="{BA76A0AE-1C6A-1947-B339-DFBD720C526F}" destId="{F3378E0C-28D4-7443-B804-5F00EDB77CF5}" srcOrd="0" destOrd="0" presId="urn:microsoft.com/office/officeart/2008/layout/VerticalCurvedList"/>
    <dgm:cxn modelId="{B5AF4C2D-464D-FE47-8B78-1E9C4E4C2301}" type="presParOf" srcId="{5D4C1BC2-E70F-A844-8090-56A4EE43BBA4}" destId="{AAE651D7-EFBA-AA41-8FAB-DE288D0BD77D}" srcOrd="7" destOrd="0" presId="urn:microsoft.com/office/officeart/2008/layout/VerticalCurvedList"/>
    <dgm:cxn modelId="{93FFD33F-6FA2-044A-8845-78FF3D6CC3E6}" type="presParOf" srcId="{5D4C1BC2-E70F-A844-8090-56A4EE43BBA4}" destId="{BFCD4B24-E93E-4849-ADCF-F6199B556F8A}" srcOrd="8" destOrd="0" presId="urn:microsoft.com/office/officeart/2008/layout/VerticalCurvedList"/>
    <dgm:cxn modelId="{89F0403E-9858-1C44-B72D-1AB4458DF2F0}" type="presParOf" srcId="{BFCD4B24-E93E-4849-ADCF-F6199B556F8A}" destId="{79E3670A-D7F6-024D-B9E5-F688CAED30E0}" srcOrd="0" destOrd="0" presId="urn:microsoft.com/office/officeart/2008/layout/VerticalCurvedList"/>
    <dgm:cxn modelId="{F42BBE90-2FC1-FD4F-81F0-2C8D7AECB461}" type="presParOf" srcId="{5D4C1BC2-E70F-A844-8090-56A4EE43BBA4}" destId="{B7E7ED5C-7959-CE4E-A4B4-CDD1BBF969FA}" srcOrd="9" destOrd="0" presId="urn:microsoft.com/office/officeart/2008/layout/VerticalCurvedList"/>
    <dgm:cxn modelId="{CD447FD1-A8D4-634F-8C9E-1A4AAA298CA7}" type="presParOf" srcId="{5D4C1BC2-E70F-A844-8090-56A4EE43BBA4}" destId="{35E91A54-003E-1D4A-9B9D-4B754A92D1D7}" srcOrd="10" destOrd="0" presId="urn:microsoft.com/office/officeart/2008/layout/VerticalCurvedList"/>
    <dgm:cxn modelId="{1DAE1354-1A76-9848-A722-2BC12253F972}" type="presParOf" srcId="{35E91A54-003E-1D4A-9B9D-4B754A92D1D7}" destId="{2EB4CFA2-0995-8E4D-9436-9978E0C1E43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D88602-2587-FF40-BD6A-502B4B3942D0}">
      <dsp:nvSpPr>
        <dsp:cNvPr id="0" name=""/>
        <dsp:cNvSpPr/>
      </dsp:nvSpPr>
      <dsp:spPr>
        <a:xfrm>
          <a:off x="-6124032" y="-936962"/>
          <a:ext cx="7289985" cy="7289985"/>
        </a:xfrm>
        <a:prstGeom prst="blockArc">
          <a:avLst>
            <a:gd name="adj1" fmla="val 18900000"/>
            <a:gd name="adj2" fmla="val 2700000"/>
            <a:gd name="adj3" fmla="val 296"/>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0A3FE92-DEAE-374B-A6F6-FCEE00B3C8D6}">
      <dsp:nvSpPr>
        <dsp:cNvPr id="0" name=""/>
        <dsp:cNvSpPr/>
      </dsp:nvSpPr>
      <dsp:spPr>
        <a:xfrm>
          <a:off x="509476" y="338395"/>
          <a:ext cx="8353223" cy="677224"/>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1. </a:t>
          </a:r>
          <a:r>
            <a:rPr lang="en-US" sz="2800" kern="1200" err="1">
              <a:latin typeface="Lato" panose="020F0502020204030203" pitchFamily="34" charset="0"/>
              <a:ea typeface="Lato" panose="020F0502020204030203" pitchFamily="34" charset="0"/>
              <a:cs typeface="Lato" panose="020F0502020204030203" pitchFamily="34" charset="0"/>
            </a:rPr>
            <a:t>Đặt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vấn</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đề</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509476" y="338395"/>
        <a:ext cx="8353223" cy="677224"/>
      </dsp:txXfrm>
    </dsp:sp>
    <dsp:sp modelId="{5A1AEC9D-FD2A-B640-8829-C7AF3F8C15D6}">
      <dsp:nvSpPr>
        <dsp:cNvPr id="0" name=""/>
        <dsp:cNvSpPr/>
      </dsp:nvSpPr>
      <dsp:spPr>
        <a:xfrm>
          <a:off x="86211" y="253742"/>
          <a:ext cx="846530" cy="846530"/>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3D224-9DE3-DD42-92BD-D08F719DEA3D}">
      <dsp:nvSpPr>
        <dsp:cNvPr id="0" name=""/>
        <dsp:cNvSpPr/>
      </dsp:nvSpPr>
      <dsp:spPr>
        <a:xfrm>
          <a:off x="994755" y="1353906"/>
          <a:ext cx="7867944" cy="677224"/>
        </a:xfrm>
        <a:prstGeom prst="rect">
          <a:avLst/>
        </a:prstGeom>
        <a:solidFill>
          <a:schemeClr val="accent5">
            <a:hueOff val="-1689636"/>
            <a:satOff val="-4355"/>
            <a:lumOff val="-2941"/>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2. </a:t>
          </a:r>
          <a:r>
            <a:rPr lang="en-US" sz="2800" kern="1200" err="1">
              <a:latin typeface="Lato" panose="020F0502020204030203" pitchFamily="34" charset="0"/>
              <a:ea typeface="Lato" panose="020F0502020204030203" pitchFamily="34" charset="0"/>
              <a:cs typeface="Lato" panose="020F0502020204030203" pitchFamily="34" charset="0"/>
            </a:rPr>
            <a:t>Phân</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tích</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thiết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kế</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994755" y="1353906"/>
        <a:ext cx="7867944" cy="677224"/>
      </dsp:txXfrm>
    </dsp:sp>
    <dsp:sp modelId="{88DB90E3-B13E-D549-9723-79A00684FAEE}">
      <dsp:nvSpPr>
        <dsp:cNvPr id="0" name=""/>
        <dsp:cNvSpPr/>
      </dsp:nvSpPr>
      <dsp:spPr>
        <a:xfrm>
          <a:off x="571490" y="1269253"/>
          <a:ext cx="846530" cy="846530"/>
        </a:xfrm>
        <a:prstGeom prst="ellipse">
          <a:avLst/>
        </a:prstGeom>
        <a:solidFill>
          <a:schemeClr val="lt1">
            <a:hueOff val="0"/>
            <a:satOff val="0"/>
            <a:lumOff val="0"/>
            <a:alphaOff val="0"/>
          </a:schemeClr>
        </a:solidFill>
        <a:ln w="12700" cap="flat" cmpd="sng" algn="ctr">
          <a:solidFill>
            <a:schemeClr val="accent5">
              <a:hueOff val="-1689636"/>
              <a:satOff val="-4355"/>
              <a:lumOff val="-2941"/>
              <a:alphaOff val="0"/>
            </a:schemeClr>
          </a:solidFill>
          <a:prstDash val="solid"/>
          <a:miter lim="800000"/>
        </a:ln>
        <a:effectLst/>
      </dsp:spPr>
      <dsp:style>
        <a:lnRef idx="2">
          <a:scrgbClr r="0" g="0" b="0"/>
        </a:lnRef>
        <a:fillRef idx="1">
          <a:scrgbClr r="0" g="0" b="0"/>
        </a:fillRef>
        <a:effectRef idx="0">
          <a:scrgbClr r="0" g="0" b="0"/>
        </a:effectRef>
        <a:fontRef idx="minor"/>
      </dsp:style>
    </dsp:sp>
    <dsp:sp modelId="{9D79D44B-3CE2-B94F-9B77-5B883DB82334}">
      <dsp:nvSpPr>
        <dsp:cNvPr id="0" name=""/>
        <dsp:cNvSpPr/>
      </dsp:nvSpPr>
      <dsp:spPr>
        <a:xfrm>
          <a:off x="1143697" y="2369418"/>
          <a:ext cx="7719002" cy="677224"/>
        </a:xfrm>
        <a:prstGeom prst="rect">
          <a:avLst/>
        </a:prstGeom>
        <a:solidFill>
          <a:schemeClr val="accent5">
            <a:hueOff val="-3379271"/>
            <a:satOff val="-8710"/>
            <a:lumOff val="-5883"/>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3. </a:t>
          </a:r>
          <a:r>
            <a:rPr lang="en-US" sz="2800" kern="1200" err="1">
              <a:latin typeface="Lato" panose="020F0502020204030203" pitchFamily="34" charset="0"/>
              <a:ea typeface="Lato" panose="020F0502020204030203" pitchFamily="34" charset="0"/>
              <a:cs typeface="Lato" panose="020F0502020204030203" pitchFamily="34" charset="0"/>
            </a:rPr>
            <a:t>Thiết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kế</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cơ</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sở</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dữ</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liệu</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1143697" y="2369418"/>
        <a:ext cx="7719002" cy="677224"/>
      </dsp:txXfrm>
    </dsp:sp>
    <dsp:sp modelId="{F3378E0C-28D4-7443-B804-5F00EDB77CF5}">
      <dsp:nvSpPr>
        <dsp:cNvPr id="0" name=""/>
        <dsp:cNvSpPr/>
      </dsp:nvSpPr>
      <dsp:spPr>
        <a:xfrm>
          <a:off x="720432" y="2284765"/>
          <a:ext cx="846530" cy="846530"/>
        </a:xfrm>
        <a:prstGeom prst="ellipse">
          <a:avLst/>
        </a:prstGeom>
        <a:solidFill>
          <a:schemeClr val="lt1">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sp>
    <dsp:sp modelId="{AAE651D7-EFBA-AA41-8FAB-DE288D0BD77D}">
      <dsp:nvSpPr>
        <dsp:cNvPr id="0" name=""/>
        <dsp:cNvSpPr/>
      </dsp:nvSpPr>
      <dsp:spPr>
        <a:xfrm>
          <a:off x="994755" y="3384929"/>
          <a:ext cx="7867944" cy="677224"/>
        </a:xfrm>
        <a:prstGeom prst="rect">
          <a:avLst/>
        </a:prstGeom>
        <a:solidFill>
          <a:schemeClr val="accent5">
            <a:hueOff val="-5068907"/>
            <a:satOff val="-13064"/>
            <a:lumOff val="-8824"/>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4. Index, Function, Trigger</a:t>
          </a:r>
        </a:p>
      </dsp:txBody>
      <dsp:txXfrm>
        <a:off x="994755" y="3384929"/>
        <a:ext cx="7867944" cy="677224"/>
      </dsp:txXfrm>
    </dsp:sp>
    <dsp:sp modelId="{79E3670A-D7F6-024D-B9E5-F688CAED30E0}">
      <dsp:nvSpPr>
        <dsp:cNvPr id="0" name=""/>
        <dsp:cNvSpPr/>
      </dsp:nvSpPr>
      <dsp:spPr>
        <a:xfrm>
          <a:off x="571490" y="3300276"/>
          <a:ext cx="846530" cy="846530"/>
        </a:xfrm>
        <a:prstGeom prst="ellipse">
          <a:avLst/>
        </a:prstGeom>
        <a:solidFill>
          <a:schemeClr val="lt1">
            <a:hueOff val="0"/>
            <a:satOff val="0"/>
            <a:lumOff val="0"/>
            <a:alphaOff val="0"/>
          </a:schemeClr>
        </a:solidFill>
        <a:ln w="12700" cap="flat" cmpd="sng" algn="ctr">
          <a:solidFill>
            <a:schemeClr val="accent5">
              <a:hueOff val="-5068907"/>
              <a:satOff val="-13064"/>
              <a:lumOff val="-8824"/>
              <a:alphaOff val="0"/>
            </a:schemeClr>
          </a:solidFill>
          <a:prstDash val="solid"/>
          <a:miter lim="800000"/>
        </a:ln>
        <a:effectLst/>
      </dsp:spPr>
      <dsp:style>
        <a:lnRef idx="2">
          <a:scrgbClr r="0" g="0" b="0"/>
        </a:lnRef>
        <a:fillRef idx="1">
          <a:scrgbClr r="0" g="0" b="0"/>
        </a:fillRef>
        <a:effectRef idx="0">
          <a:scrgbClr r="0" g="0" b="0"/>
        </a:effectRef>
        <a:fontRef idx="minor"/>
      </dsp:style>
    </dsp:sp>
    <dsp:sp modelId="{B7E7ED5C-7959-CE4E-A4B4-CDD1BBF969FA}">
      <dsp:nvSpPr>
        <dsp:cNvPr id="0" name=""/>
        <dsp:cNvSpPr/>
      </dsp:nvSpPr>
      <dsp:spPr>
        <a:xfrm>
          <a:off x="509476" y="4400441"/>
          <a:ext cx="8353223" cy="677224"/>
        </a:xfrm>
        <a:prstGeom prst="rect">
          <a:avLst/>
        </a:prstGeom>
        <a:solidFill>
          <a:schemeClr val="accent5">
            <a:hueOff val="-6758543"/>
            <a:satOff val="-17419"/>
            <a:lumOff val="-11765"/>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5. </a:t>
          </a:r>
          <a:r>
            <a:rPr lang="en-US" sz="2800" kern="1200" err="1">
              <a:latin typeface="Lato" panose="020F0502020204030203" pitchFamily="34" charset="0"/>
              <a:ea typeface="Lato" panose="020F0502020204030203" pitchFamily="34" charset="0"/>
              <a:cs typeface="Lato" panose="020F0502020204030203" pitchFamily="34" charset="0"/>
            </a:rPr>
            <a:t>Viết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truy</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vấn</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cá</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nhân</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509476" y="4400441"/>
        <a:ext cx="8353223" cy="677224"/>
      </dsp:txXfrm>
    </dsp:sp>
    <dsp:sp modelId="{2EB4CFA2-0995-8E4D-9436-9978E0C1E433}">
      <dsp:nvSpPr>
        <dsp:cNvPr id="0" name=""/>
        <dsp:cNvSpPr/>
      </dsp:nvSpPr>
      <dsp:spPr>
        <a:xfrm>
          <a:off x="86211" y="4315788"/>
          <a:ext cx="846530" cy="846530"/>
        </a:xfrm>
        <a:prstGeom prst="ellipse">
          <a:avLst/>
        </a:prstGeom>
        <a:solidFill>
          <a:schemeClr val="lt1">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25-Jun-25</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25-Jun-25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AB2FC7A4-3D1B-482D-8C9D-7642A2CE3076}" type="slidenum">
              <a:rPr lang="en-US" smtClean="0"/>
              <a:t>1</a:t>
            </a:fld>
            <a:endParaRPr lang="en-US"/>
          </a:p>
        </p:txBody>
      </p:sp>
    </p:spTree>
    <p:extLst>
      <p:ext uri="{BB962C8B-B14F-4D97-AF65-F5344CB8AC3E}">
        <p14:creationId xmlns:p14="http://schemas.microsoft.com/office/powerpoint/2010/main" val="2747964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AB2FC7A4-3D1B-482D-8C9D-7642A2CE3076}" type="slidenum">
              <a:rPr lang="en-US" smtClean="0"/>
              <a:t>3</a:t>
            </a:fld>
            <a:endParaRPr lang="en-US"/>
          </a:p>
        </p:txBody>
      </p:sp>
    </p:spTree>
    <p:extLst>
      <p:ext uri="{BB962C8B-B14F-4D97-AF65-F5344CB8AC3E}">
        <p14:creationId xmlns:p14="http://schemas.microsoft.com/office/powerpoint/2010/main" val="1901579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AB2FC7A4-3D1B-482D-8C9D-7642A2CE3076}" type="slidenum">
              <a:rPr lang="en-US" smtClean="0"/>
              <a:t>4</a:t>
            </a:fld>
            <a:endParaRPr lang="en-US"/>
          </a:p>
        </p:txBody>
      </p:sp>
    </p:spTree>
    <p:extLst>
      <p:ext uri="{BB962C8B-B14F-4D97-AF65-F5344CB8AC3E}">
        <p14:creationId xmlns:p14="http://schemas.microsoft.com/office/powerpoint/2010/main" val="11300283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26152509-8D0C-4712-AA81-AF54972C78DB}"/>
              </a:ext>
            </a:extLst>
          </p:cNvPr>
          <p:cNvSpPr>
            <a:spLocks noGrp="1"/>
          </p:cNvSpPr>
          <p:nvPr>
            <p:ph type="dt" sz="half" idx="10"/>
          </p:nvPr>
        </p:nvSpPr>
        <p:spPr>
          <a:xfrm>
            <a:off x="838200" y="6486006"/>
            <a:ext cx="27432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pPr/>
              <a:t>25-Jun-25</a:t>
            </a:fld>
            <a:endParaRPr lang="en-US"/>
          </a:p>
        </p:txBody>
      </p:sp>
      <p:sp>
        <p:nvSpPr>
          <p:cNvPr id="10" name="Footer Placeholder 4">
            <a:extLst>
              <a:ext uri="{FF2B5EF4-FFF2-40B4-BE49-F238E27FC236}">
                <a16:creationId xmlns:a16="http://schemas.microsoft.com/office/drawing/2014/main" id="{A9A90DE7-FAAB-4B91-AC83-B18850F1EC89}"/>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1" name="Slide Number Placeholder 5">
            <a:extLst>
              <a:ext uri="{FF2B5EF4-FFF2-40B4-BE49-F238E27FC236}">
                <a16:creationId xmlns:a16="http://schemas.microsoft.com/office/drawing/2014/main" id="{0FD5971E-BD21-416C-BC2E-97EE0E09A50C}"/>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407957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25-Jun-25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9:……………………………………..</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1226200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A21A061D-9F38-49ED-BAF8-8055D9FB97A5}"/>
              </a:ext>
            </a:extLst>
          </p:cNvPr>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pPr/>
              <a:t>25-Jun-25</a:t>
            </a:fld>
            <a:endParaRPr lang="en-US"/>
          </a:p>
        </p:txBody>
      </p:sp>
      <p:sp>
        <p:nvSpPr>
          <p:cNvPr id="9" name="Footer Placeholder 4">
            <a:extLst>
              <a:ext uri="{FF2B5EF4-FFF2-40B4-BE49-F238E27FC236}">
                <a16:creationId xmlns:a16="http://schemas.microsoft.com/office/drawing/2014/main" id="{490FAA6E-46AD-4366-8E80-2F5BEB7D5B24}"/>
              </a:ext>
            </a:extLst>
          </p:cNvPr>
          <p:cNvSpPr>
            <a:spLocks noGrp="1"/>
          </p:cNvSpPr>
          <p:nvPr>
            <p:ph type="ftr" sz="quarter" idx="11"/>
          </p:nvPr>
        </p:nvSpPr>
        <p:spPr>
          <a:xfrm>
            <a:off x="4038600" y="6492875"/>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9A5604C7-0828-446E-97CC-8D6162E69E60}"/>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014881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033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4C167836-5AFF-4757-AB55-39FD3BBF9D47}"/>
              </a:ext>
            </a:extLst>
          </p:cNvPr>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CLICK TO EDIT MASTER TITLE STYLE</a:t>
            </a:r>
          </a:p>
        </p:txBody>
      </p:sp>
    </p:spTree>
    <p:extLst>
      <p:ext uri="{BB962C8B-B14F-4D97-AF65-F5344CB8AC3E}">
        <p14:creationId xmlns:p14="http://schemas.microsoft.com/office/powerpoint/2010/main" val="2981520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25-Jun-25</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7" name="Title 8">
            <a:extLst>
              <a:ext uri="{FF2B5EF4-FFF2-40B4-BE49-F238E27FC236}">
                <a16:creationId xmlns:a16="http://schemas.microsoft.com/office/drawing/2014/main" id="{DEAFB3E9-4F5E-435C-B51A-CC5766A852D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1:……………………………………..</a:t>
            </a:r>
          </a:p>
        </p:txBody>
      </p:sp>
      <p:sp>
        <p:nvSpPr>
          <p:cNvPr id="8" name="Content Placeholder 7">
            <a:extLst>
              <a:ext uri="{FF2B5EF4-FFF2-40B4-BE49-F238E27FC236}">
                <a16:creationId xmlns:a16="http://schemas.microsoft.com/office/drawing/2014/main" id="{69C57778-6639-411E-9B4C-12D035AECE27}"/>
              </a:ext>
            </a:extLst>
          </p:cNvPr>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329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25-Jun-25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2:……………………………………..</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3887669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3:……………………………………..</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25-Jun-25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958126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8A78F82-82C6-4F07-B7D8-4A1219A1BB4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pPr/>
              <a:t>25-Jun-25</a:t>
            </a:fld>
            <a:endParaRPr lang="en-US"/>
          </a:p>
        </p:txBody>
      </p:sp>
      <p:sp>
        <p:nvSpPr>
          <p:cNvPr id="8" name="Footer Placeholder 4">
            <a:extLst>
              <a:ext uri="{FF2B5EF4-FFF2-40B4-BE49-F238E27FC236}">
                <a16:creationId xmlns:a16="http://schemas.microsoft.com/office/drawing/2014/main" id="{12041C72-5CA2-4523-9F1E-50662A3276CE}"/>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3AD6B24F-6759-4931-A1C4-77BA8AF7E085}"/>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8">
            <a:extLst>
              <a:ext uri="{FF2B5EF4-FFF2-40B4-BE49-F238E27FC236}">
                <a16:creationId xmlns:a16="http://schemas.microsoft.com/office/drawing/2014/main" id="{1CD850F7-B0EC-49AD-960D-051EAF5F36DD}"/>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4:……………………………………..</a:t>
            </a:r>
          </a:p>
        </p:txBody>
      </p:sp>
      <p:sp>
        <p:nvSpPr>
          <p:cNvPr id="11" name="Chart Placeholder 14">
            <a:extLst>
              <a:ext uri="{FF2B5EF4-FFF2-40B4-BE49-F238E27FC236}">
                <a16:creationId xmlns:a16="http://schemas.microsoft.com/office/drawing/2014/main" id="{4A80550F-98CB-400B-9D36-210A7AED20E8}"/>
              </a:ext>
            </a:extLst>
          </p:cNvPr>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2" name="Table Placeholder 16">
            <a:extLst>
              <a:ext uri="{FF2B5EF4-FFF2-40B4-BE49-F238E27FC236}">
                <a16:creationId xmlns:a16="http://schemas.microsoft.com/office/drawing/2014/main" id="{15345DA2-1E92-473D-9483-A24F87614F3D}"/>
              </a:ext>
            </a:extLst>
          </p:cNvPr>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Table</a:t>
            </a:r>
          </a:p>
        </p:txBody>
      </p:sp>
    </p:spTree>
    <p:extLst>
      <p:ext uri="{BB962C8B-B14F-4D97-AF65-F5344CB8AC3E}">
        <p14:creationId xmlns:p14="http://schemas.microsoft.com/office/powerpoint/2010/main" val="32426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25-Jun-25</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a:t>Title 5:……………………………………..</a:t>
            </a:r>
          </a:p>
        </p:txBody>
      </p:sp>
    </p:spTree>
    <p:extLst>
      <p:ext uri="{BB962C8B-B14F-4D97-AF65-F5344CB8AC3E}">
        <p14:creationId xmlns:p14="http://schemas.microsoft.com/office/powerpoint/2010/main" val="4113439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6:……………………………………..</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25-Jun-25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179133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25-Jun-25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7:……………………………………..</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96058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8:……………………………………..</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25-Jun-25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750032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5" r:id="rId5"/>
    <p:sldLayoutId id="2147483654" r:id="rId6"/>
    <p:sldLayoutId id="2147483660" r:id="rId7"/>
    <p:sldLayoutId id="2147483659" r:id="rId8"/>
    <p:sldLayoutId id="2147483658" r:id="rId9"/>
    <p:sldLayoutId id="2147483661" r:id="rId10"/>
    <p:sldLayoutId id="2147483656" r:id="rId11"/>
    <p:sldLayoutId id="2147483657" r:id="rId12"/>
    <p:sldLayoutId id="2147483649"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6355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30927B-7D3C-E555-D0AD-752A4C4924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5B010E-2962-94D0-E317-13E63BC74E62}"/>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DB76655B-45E9-4E19-ADFF-01C1D600B28E}"/>
              </a:ext>
            </a:extLst>
          </p:cNvPr>
          <p:cNvSpPr>
            <a:spLocks noGrp="1"/>
          </p:cNvSpPr>
          <p:nvPr>
            <p:ph type="sldNum" sz="quarter" idx="12"/>
          </p:nvPr>
        </p:nvSpPr>
        <p:spPr/>
        <p:txBody>
          <a:bodyPr/>
          <a:lstStyle/>
          <a:p>
            <a:fld id="{9EA0BE3B-158A-4EDF-80DC-E394A0D1600F}" type="slidenum">
              <a:rPr lang="en-US" smtClean="0"/>
              <a:pPr/>
              <a:t>10</a:t>
            </a:fld>
            <a:endParaRPr lang="en-US"/>
          </a:p>
        </p:txBody>
      </p:sp>
      <p:sp>
        <p:nvSpPr>
          <p:cNvPr id="4" name="Title 1">
            <a:extLst>
              <a:ext uri="{FF2B5EF4-FFF2-40B4-BE49-F238E27FC236}">
                <a16:creationId xmlns:a16="http://schemas.microsoft.com/office/drawing/2014/main" id="{4C163FEF-CE14-06F5-7FF1-5214BE86CE40}"/>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4E4F2D45-3B16-63E8-D1A5-A4B9AE2FCDB3}"/>
              </a:ext>
            </a:extLst>
          </p:cNvPr>
          <p:cNvSpPr txBox="1"/>
          <p:nvPr/>
        </p:nvSpPr>
        <p:spPr>
          <a:xfrm>
            <a:off x="335460" y="1392498"/>
            <a:ext cx="750091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ea typeface="+mn-lt"/>
                <a:cs typeface="+mn-lt"/>
              </a:rPr>
              <a:t>Hệ</a:t>
            </a:r>
            <a:r>
              <a:rPr lang="en-US">
                <a:ea typeface="+mn-lt"/>
                <a:cs typeface="+mn-lt"/>
              </a:rPr>
              <a:t> </a:t>
            </a:r>
            <a:r>
              <a:rPr lang="en-US" err="1">
                <a:ea typeface="+mn-lt"/>
                <a:cs typeface="+mn-lt"/>
              </a:rPr>
              <a:t>thống</a:t>
            </a:r>
            <a:r>
              <a:rPr lang="en-US">
                <a:ea typeface="+mn-lt"/>
                <a:cs typeface="+mn-lt"/>
              </a:rPr>
              <a:t> </a:t>
            </a:r>
            <a:r>
              <a:rPr lang="en-US" err="1">
                <a:ea typeface="+mn-lt"/>
                <a:cs typeface="+mn-lt"/>
              </a:rPr>
              <a:t>được</a:t>
            </a:r>
            <a:r>
              <a:rPr lang="en-US">
                <a:ea typeface="+mn-lt"/>
                <a:cs typeface="+mn-lt"/>
              </a:rPr>
              <a:t> </a:t>
            </a:r>
            <a:r>
              <a:rPr lang="en-US" err="1">
                <a:ea typeface="+mn-lt"/>
                <a:cs typeface="+mn-lt"/>
              </a:rPr>
              <a:t>thiết</a:t>
            </a:r>
            <a:r>
              <a:rPr lang="en-US">
                <a:ea typeface="+mn-lt"/>
                <a:cs typeface="+mn-lt"/>
              </a:rPr>
              <a:t> </a:t>
            </a:r>
            <a:r>
              <a:rPr lang="en-US" err="1">
                <a:ea typeface="+mn-lt"/>
                <a:cs typeface="+mn-lt"/>
              </a:rPr>
              <a:t>kế</a:t>
            </a:r>
            <a:r>
              <a:rPr lang="en-US">
                <a:ea typeface="+mn-lt"/>
                <a:cs typeface="+mn-lt"/>
              </a:rPr>
              <a:t> </a:t>
            </a:r>
            <a:r>
              <a:rPr lang="en-US" err="1">
                <a:ea typeface="+mn-lt"/>
                <a:cs typeface="+mn-lt"/>
              </a:rPr>
              <a:t>với</a:t>
            </a:r>
            <a:r>
              <a:rPr lang="en-US">
                <a:ea typeface="+mn-lt"/>
                <a:cs typeface="+mn-lt"/>
              </a:rPr>
              <a:t> </a:t>
            </a:r>
            <a:r>
              <a:rPr lang="en-US" err="1">
                <a:ea typeface="+mn-lt"/>
                <a:cs typeface="+mn-lt"/>
              </a:rPr>
              <a:t>ba</a:t>
            </a:r>
            <a:r>
              <a:rPr lang="en-US">
                <a:ea typeface="+mn-lt"/>
                <a:cs typeface="+mn-lt"/>
              </a:rPr>
              <a:t> </a:t>
            </a:r>
            <a:r>
              <a:rPr lang="en-US" err="1">
                <a:ea typeface="+mn-lt"/>
                <a:cs typeface="+mn-lt"/>
              </a:rPr>
              <a:t>nhóm</a:t>
            </a:r>
            <a:r>
              <a:rPr lang="en-US">
                <a:ea typeface="+mn-lt"/>
                <a:cs typeface="+mn-lt"/>
              </a:rPr>
              <a:t> </a:t>
            </a:r>
            <a:r>
              <a:rPr lang="en-US" err="1">
                <a:ea typeface="+mn-lt"/>
                <a:cs typeface="+mn-lt"/>
              </a:rPr>
              <a:t>người</a:t>
            </a:r>
            <a:r>
              <a:rPr lang="en-US">
                <a:ea typeface="+mn-lt"/>
                <a:cs typeface="+mn-lt"/>
              </a:rPr>
              <a:t> </a:t>
            </a:r>
            <a:r>
              <a:rPr lang="en-US" err="1">
                <a:ea typeface="+mn-lt"/>
                <a:cs typeface="+mn-lt"/>
              </a:rPr>
              <a:t>dùng</a:t>
            </a:r>
            <a:r>
              <a:rPr lang="en-US">
                <a:ea typeface="+mn-lt"/>
                <a:cs typeface="+mn-lt"/>
              </a:rPr>
              <a:t> </a:t>
            </a:r>
            <a:r>
              <a:rPr lang="en-US" err="1">
                <a:ea typeface="+mn-lt"/>
                <a:cs typeface="+mn-lt"/>
              </a:rPr>
              <a:t>chính</a:t>
            </a:r>
            <a:r>
              <a:rPr lang="en-US">
                <a:ea typeface="+mn-lt"/>
                <a:cs typeface="+mn-lt"/>
              </a:rPr>
              <a:t>, </a:t>
            </a:r>
            <a:r>
              <a:rPr lang="en-US" err="1">
                <a:ea typeface="+mn-lt"/>
                <a:cs typeface="+mn-lt"/>
              </a:rPr>
              <a:t>mỗi</a:t>
            </a:r>
            <a:r>
              <a:rPr lang="en-US">
                <a:ea typeface="+mn-lt"/>
                <a:cs typeface="+mn-lt"/>
              </a:rPr>
              <a:t> </a:t>
            </a:r>
            <a:r>
              <a:rPr lang="en-US" err="1">
                <a:ea typeface="+mn-lt"/>
                <a:cs typeface="+mn-lt"/>
              </a:rPr>
              <a:t>nhóm</a:t>
            </a:r>
            <a:r>
              <a:rPr lang="en-US">
                <a:ea typeface="+mn-lt"/>
                <a:cs typeface="+mn-lt"/>
              </a:rPr>
              <a:t> </a:t>
            </a:r>
            <a:r>
              <a:rPr lang="en-US" err="1">
                <a:ea typeface="+mn-lt"/>
                <a:cs typeface="+mn-lt"/>
              </a:rPr>
              <a:t>có</a:t>
            </a:r>
            <a:r>
              <a:rPr lang="en-US">
                <a:ea typeface="+mn-lt"/>
                <a:cs typeface="+mn-lt"/>
              </a:rPr>
              <a:t> </a:t>
            </a:r>
            <a:r>
              <a:rPr lang="en-US" err="1">
                <a:ea typeface="+mn-lt"/>
                <a:cs typeface="+mn-lt"/>
              </a:rPr>
              <a:t>những</a:t>
            </a:r>
            <a:r>
              <a:rPr lang="en-US">
                <a:ea typeface="+mn-lt"/>
                <a:cs typeface="+mn-lt"/>
              </a:rPr>
              <a:t> </a:t>
            </a:r>
            <a:r>
              <a:rPr lang="en-US" err="1">
                <a:ea typeface="+mn-lt"/>
                <a:cs typeface="+mn-lt"/>
              </a:rPr>
              <a:t>vai</a:t>
            </a:r>
            <a:r>
              <a:rPr lang="en-US">
                <a:ea typeface="+mn-lt"/>
                <a:cs typeface="+mn-lt"/>
              </a:rPr>
              <a:t> </a:t>
            </a:r>
            <a:r>
              <a:rPr lang="en-US" err="1">
                <a:ea typeface="+mn-lt"/>
                <a:cs typeface="+mn-lt"/>
              </a:rPr>
              <a:t>trò</a:t>
            </a:r>
            <a:r>
              <a:rPr lang="en-US">
                <a:ea typeface="+mn-lt"/>
                <a:cs typeface="+mn-lt"/>
              </a:rPr>
              <a:t> </a:t>
            </a:r>
            <a:r>
              <a:rPr lang="en-US" err="1">
                <a:ea typeface="+mn-lt"/>
                <a:cs typeface="+mn-lt"/>
              </a:rPr>
              <a:t>và</a:t>
            </a:r>
            <a:r>
              <a:rPr lang="en-US">
                <a:ea typeface="+mn-lt"/>
                <a:cs typeface="+mn-lt"/>
              </a:rPr>
              <a:t> </a:t>
            </a:r>
            <a:r>
              <a:rPr lang="en-US" err="1">
                <a:ea typeface="+mn-lt"/>
                <a:cs typeface="+mn-lt"/>
              </a:rPr>
              <a:t>quyền</a:t>
            </a:r>
            <a:r>
              <a:rPr lang="en-US">
                <a:ea typeface="+mn-lt"/>
                <a:cs typeface="+mn-lt"/>
              </a:rPr>
              <a:t> </a:t>
            </a:r>
            <a:r>
              <a:rPr lang="en-US" err="1">
                <a:ea typeface="+mn-lt"/>
                <a:cs typeface="+mn-lt"/>
              </a:rPr>
              <a:t>hạn</a:t>
            </a:r>
            <a:r>
              <a:rPr lang="en-US">
                <a:ea typeface="+mn-lt"/>
                <a:cs typeface="+mn-lt"/>
              </a:rPr>
              <a:t> </a:t>
            </a:r>
            <a:r>
              <a:rPr lang="en-US" err="1">
                <a:ea typeface="+mn-lt"/>
                <a:cs typeface="+mn-lt"/>
              </a:rPr>
              <a:t>riêng</a:t>
            </a:r>
            <a:r>
              <a:rPr lang="en-US">
                <a:ea typeface="+mn-lt"/>
                <a:cs typeface="+mn-lt"/>
              </a:rPr>
              <a:t> </a:t>
            </a:r>
            <a:r>
              <a:rPr lang="en-US" err="1">
                <a:ea typeface="+mn-lt"/>
                <a:cs typeface="+mn-lt"/>
              </a:rPr>
              <a:t>biệt</a:t>
            </a:r>
            <a:r>
              <a:rPr lang="en-US">
                <a:ea typeface="+mn-lt"/>
                <a:cs typeface="+mn-lt"/>
              </a:rPr>
              <a:t> </a:t>
            </a:r>
            <a:r>
              <a:rPr lang="en-US" err="1">
                <a:ea typeface="+mn-lt"/>
                <a:cs typeface="+mn-lt"/>
              </a:rPr>
              <a:t>để</a:t>
            </a:r>
            <a:r>
              <a:rPr lang="en-US">
                <a:ea typeface="+mn-lt"/>
                <a:cs typeface="+mn-lt"/>
              </a:rPr>
              <a:t> </a:t>
            </a:r>
            <a:r>
              <a:rPr lang="en-US" err="1">
                <a:ea typeface="+mn-lt"/>
                <a:cs typeface="+mn-lt"/>
              </a:rPr>
              <a:t>đảm</a:t>
            </a:r>
            <a:r>
              <a:rPr lang="en-US">
                <a:ea typeface="+mn-lt"/>
                <a:cs typeface="+mn-lt"/>
              </a:rPr>
              <a:t> </a:t>
            </a:r>
            <a:r>
              <a:rPr lang="en-US" err="1">
                <a:ea typeface="+mn-lt"/>
                <a:cs typeface="+mn-lt"/>
              </a:rPr>
              <a:t>bảo</a:t>
            </a:r>
            <a:r>
              <a:rPr lang="en-US">
                <a:ea typeface="+mn-lt"/>
                <a:cs typeface="+mn-lt"/>
              </a:rPr>
              <a:t> </a:t>
            </a:r>
            <a:r>
              <a:rPr lang="en-US" err="1">
                <a:ea typeface="+mn-lt"/>
                <a:cs typeface="+mn-lt"/>
              </a:rPr>
              <a:t>hoạt</a:t>
            </a:r>
            <a:r>
              <a:rPr lang="en-US">
                <a:ea typeface="+mn-lt"/>
                <a:cs typeface="+mn-lt"/>
              </a:rPr>
              <a:t> </a:t>
            </a:r>
            <a:r>
              <a:rPr lang="en-US" err="1">
                <a:ea typeface="+mn-lt"/>
                <a:cs typeface="+mn-lt"/>
              </a:rPr>
              <a:t>động</a:t>
            </a:r>
            <a:r>
              <a:rPr lang="en-US">
                <a:ea typeface="+mn-lt"/>
                <a:cs typeface="+mn-lt"/>
              </a:rPr>
              <a:t> </a:t>
            </a:r>
            <a:r>
              <a:rPr lang="en-US" err="1">
                <a:ea typeface="+mn-lt"/>
                <a:cs typeface="+mn-lt"/>
              </a:rPr>
              <a:t>hiệu</a:t>
            </a:r>
            <a:r>
              <a:rPr lang="en-US">
                <a:ea typeface="+mn-lt"/>
                <a:cs typeface="+mn-lt"/>
              </a:rPr>
              <a:t> </a:t>
            </a:r>
            <a:r>
              <a:rPr lang="en-US" err="1">
                <a:ea typeface="+mn-lt"/>
                <a:cs typeface="+mn-lt"/>
              </a:rPr>
              <a:t>quả</a:t>
            </a:r>
            <a:r>
              <a:rPr lang="en-US">
                <a:ea typeface="+mn-lt"/>
                <a:cs typeface="+mn-lt"/>
              </a:rPr>
              <a:t> </a:t>
            </a:r>
            <a:r>
              <a:rPr lang="en-US" err="1">
                <a:ea typeface="+mn-lt"/>
                <a:cs typeface="+mn-lt"/>
              </a:rPr>
              <a:t>và</a:t>
            </a:r>
            <a:r>
              <a:rPr lang="en-US">
                <a:ea typeface="+mn-lt"/>
                <a:cs typeface="+mn-lt"/>
              </a:rPr>
              <a:t> an </a:t>
            </a:r>
            <a:r>
              <a:rPr lang="en-US" err="1">
                <a:ea typeface="+mn-lt"/>
                <a:cs typeface="+mn-lt"/>
              </a:rPr>
              <a:t>toàn</a:t>
            </a:r>
            <a:r>
              <a:rPr lang="en-US">
                <a:ea typeface="+mn-lt"/>
                <a:cs typeface="+mn-lt"/>
              </a:rPr>
              <a:t>.</a:t>
            </a:r>
            <a:endParaRPr lang="en-US"/>
          </a:p>
          <a:p>
            <a:pPr marL="285750" indent="-285750">
              <a:buFont typeface="Arial"/>
              <a:buChar char="•"/>
            </a:pPr>
            <a:r>
              <a:rPr lang="en-US" b="1" err="1">
                <a:ea typeface="+mn-lt"/>
                <a:cs typeface="+mn-lt"/>
              </a:rPr>
              <a:t>Khách</a:t>
            </a:r>
            <a:r>
              <a:rPr lang="en-US" b="1">
                <a:ea typeface="+mn-lt"/>
                <a:cs typeface="+mn-lt"/>
              </a:rPr>
              <a:t> </a:t>
            </a:r>
            <a:r>
              <a:rPr lang="en-US" b="1" err="1">
                <a:ea typeface="+mn-lt"/>
                <a:cs typeface="+mn-lt"/>
              </a:rPr>
              <a:t>hàng</a:t>
            </a:r>
            <a:r>
              <a:rPr lang="en-US" b="1">
                <a:ea typeface="+mn-lt"/>
                <a:cs typeface="+mn-lt"/>
              </a:rPr>
              <a:t>:</a:t>
            </a:r>
            <a:r>
              <a:rPr lang="en-US">
                <a:ea typeface="+mn-lt"/>
                <a:cs typeface="+mn-lt"/>
              </a:rPr>
              <a:t> Người </a:t>
            </a:r>
            <a:r>
              <a:rPr lang="en-US" err="1">
                <a:ea typeface="+mn-lt"/>
                <a:cs typeface="+mn-lt"/>
              </a:rPr>
              <a:t>mua</a:t>
            </a:r>
            <a:r>
              <a:rPr lang="en-US">
                <a:ea typeface="+mn-lt"/>
                <a:cs typeface="+mn-lt"/>
              </a:rPr>
              <a:t> </a:t>
            </a:r>
            <a:r>
              <a:rPr lang="en-US" err="1">
                <a:ea typeface="+mn-lt"/>
                <a:cs typeface="+mn-lt"/>
              </a:rPr>
              <a:t>sắm</a:t>
            </a:r>
            <a:r>
              <a:rPr lang="en-US">
                <a:ea typeface="+mn-lt"/>
                <a:cs typeface="+mn-lt"/>
              </a:rPr>
              <a:t> </a:t>
            </a:r>
            <a:r>
              <a:rPr lang="en-US" err="1">
                <a:ea typeface="+mn-lt"/>
                <a:cs typeface="+mn-lt"/>
              </a:rPr>
              <a:t>và</a:t>
            </a:r>
            <a:r>
              <a:rPr lang="en-US">
                <a:ea typeface="+mn-lt"/>
                <a:cs typeface="+mn-lt"/>
              </a:rPr>
              <a:t> </a:t>
            </a:r>
            <a:r>
              <a:rPr lang="en-US" err="1">
                <a:ea typeface="+mn-lt"/>
                <a:cs typeface="+mn-lt"/>
              </a:rPr>
              <a:t>sử</a:t>
            </a:r>
            <a:r>
              <a:rPr lang="en-US">
                <a:ea typeface="+mn-lt"/>
                <a:cs typeface="+mn-lt"/>
              </a:rPr>
              <a:t> </a:t>
            </a:r>
            <a:r>
              <a:rPr lang="en-US" err="1">
                <a:ea typeface="+mn-lt"/>
                <a:cs typeface="+mn-lt"/>
              </a:rPr>
              <a:t>dụng</a:t>
            </a:r>
            <a:r>
              <a:rPr lang="en-US">
                <a:ea typeface="+mn-lt"/>
                <a:cs typeface="+mn-lt"/>
              </a:rPr>
              <a:t> </a:t>
            </a:r>
            <a:r>
              <a:rPr lang="en-US" err="1">
                <a:ea typeface="+mn-lt"/>
                <a:cs typeface="+mn-lt"/>
              </a:rPr>
              <a:t>các</a:t>
            </a:r>
            <a:r>
              <a:rPr lang="en-US">
                <a:ea typeface="+mn-lt"/>
                <a:cs typeface="+mn-lt"/>
              </a:rPr>
              <a:t> </a:t>
            </a:r>
            <a:r>
              <a:rPr lang="en-US" err="1">
                <a:ea typeface="+mn-lt"/>
                <a:cs typeface="+mn-lt"/>
              </a:rPr>
              <a:t>tính</a:t>
            </a:r>
            <a:r>
              <a:rPr lang="en-US">
                <a:ea typeface="+mn-lt"/>
                <a:cs typeface="+mn-lt"/>
              </a:rPr>
              <a:t> </a:t>
            </a:r>
            <a:r>
              <a:rPr lang="en-US" err="1">
                <a:ea typeface="+mn-lt"/>
                <a:cs typeface="+mn-lt"/>
              </a:rPr>
              <a:t>năng</a:t>
            </a:r>
            <a:r>
              <a:rPr lang="en-US">
                <a:ea typeface="+mn-lt"/>
                <a:cs typeface="+mn-lt"/>
              </a:rPr>
              <a:t> </a:t>
            </a:r>
            <a:r>
              <a:rPr lang="en-US" err="1">
                <a:ea typeface="+mn-lt"/>
                <a:cs typeface="+mn-lt"/>
              </a:rPr>
              <a:t>chính</a:t>
            </a:r>
            <a:r>
              <a:rPr lang="en-US">
                <a:ea typeface="+mn-lt"/>
                <a:cs typeface="+mn-lt"/>
              </a:rPr>
              <a:t> </a:t>
            </a:r>
            <a:r>
              <a:rPr lang="en-US" err="1">
                <a:ea typeface="+mn-lt"/>
                <a:cs typeface="+mn-lt"/>
              </a:rPr>
              <a:t>của</a:t>
            </a:r>
            <a:r>
              <a:rPr lang="en-US">
                <a:ea typeface="+mn-lt"/>
                <a:cs typeface="+mn-lt"/>
              </a:rPr>
              <a:t> </a:t>
            </a:r>
            <a:r>
              <a:rPr lang="en-US" err="1">
                <a:ea typeface="+mn-lt"/>
                <a:cs typeface="+mn-lt"/>
              </a:rPr>
              <a:t>trang</a:t>
            </a:r>
            <a:r>
              <a:rPr lang="en-US">
                <a:ea typeface="+mn-lt"/>
                <a:cs typeface="+mn-lt"/>
              </a:rPr>
              <a:t> web.</a:t>
            </a:r>
            <a:endParaRPr lang="en-US"/>
          </a:p>
          <a:p>
            <a:pPr marL="285750" indent="-285750">
              <a:buFont typeface="Arial"/>
              <a:buChar char="•"/>
            </a:pPr>
            <a:r>
              <a:rPr lang="en-US" b="1" err="1">
                <a:ea typeface="+mn-lt"/>
                <a:cs typeface="+mn-lt"/>
              </a:rPr>
              <a:t>Nhân</a:t>
            </a:r>
            <a:r>
              <a:rPr lang="en-US" b="1">
                <a:ea typeface="+mn-lt"/>
                <a:cs typeface="+mn-lt"/>
              </a:rPr>
              <a:t> </a:t>
            </a:r>
            <a:r>
              <a:rPr lang="en-US" b="1" err="1">
                <a:ea typeface="+mn-lt"/>
                <a:cs typeface="+mn-lt"/>
              </a:rPr>
              <a:t>viên</a:t>
            </a:r>
            <a:r>
              <a:rPr lang="en-US" b="1">
                <a:ea typeface="+mn-lt"/>
                <a:cs typeface="+mn-lt"/>
              </a:rPr>
              <a:t>:</a:t>
            </a:r>
            <a:r>
              <a:rPr lang="en-US">
                <a:ea typeface="+mn-lt"/>
                <a:cs typeface="+mn-lt"/>
              </a:rPr>
              <a:t> Người </a:t>
            </a:r>
            <a:r>
              <a:rPr lang="en-US" err="1">
                <a:ea typeface="+mn-lt"/>
                <a:cs typeface="+mn-lt"/>
              </a:rPr>
              <a:t>vận</a:t>
            </a:r>
            <a:r>
              <a:rPr lang="en-US">
                <a:ea typeface="+mn-lt"/>
                <a:cs typeface="+mn-lt"/>
              </a:rPr>
              <a:t> </a:t>
            </a:r>
            <a:r>
              <a:rPr lang="en-US" err="1">
                <a:ea typeface="+mn-lt"/>
                <a:cs typeface="+mn-lt"/>
              </a:rPr>
              <a:t>hành</a:t>
            </a:r>
            <a:r>
              <a:rPr lang="en-US">
                <a:ea typeface="+mn-lt"/>
                <a:cs typeface="+mn-lt"/>
              </a:rPr>
              <a:t>, </a:t>
            </a:r>
            <a:r>
              <a:rPr lang="en-US" err="1">
                <a:ea typeface="+mn-lt"/>
                <a:cs typeface="+mn-lt"/>
              </a:rPr>
              <a:t>hỗ</a:t>
            </a:r>
            <a:r>
              <a:rPr lang="en-US">
                <a:ea typeface="+mn-lt"/>
                <a:cs typeface="+mn-lt"/>
              </a:rPr>
              <a:t> </a:t>
            </a:r>
            <a:r>
              <a:rPr lang="en-US" err="1">
                <a:ea typeface="+mn-lt"/>
                <a:cs typeface="+mn-lt"/>
              </a:rPr>
              <a:t>trợ</a:t>
            </a:r>
            <a:r>
              <a:rPr lang="en-US">
                <a:ea typeface="+mn-lt"/>
                <a:cs typeface="+mn-lt"/>
              </a:rPr>
              <a:t> </a:t>
            </a:r>
            <a:r>
              <a:rPr lang="en-US" err="1">
                <a:ea typeface="+mn-lt"/>
                <a:cs typeface="+mn-lt"/>
              </a:rPr>
              <a:t>quản</a:t>
            </a:r>
            <a:r>
              <a:rPr lang="en-US">
                <a:ea typeface="+mn-lt"/>
                <a:cs typeface="+mn-lt"/>
              </a:rPr>
              <a:t> </a:t>
            </a:r>
            <a:r>
              <a:rPr lang="en-US" err="1">
                <a:ea typeface="+mn-lt"/>
                <a:cs typeface="+mn-lt"/>
              </a:rPr>
              <a:t>lý</a:t>
            </a:r>
            <a:r>
              <a:rPr lang="en-US">
                <a:ea typeface="+mn-lt"/>
                <a:cs typeface="+mn-lt"/>
              </a:rPr>
              <a:t> </a:t>
            </a:r>
            <a:r>
              <a:rPr lang="en-US" err="1">
                <a:ea typeface="+mn-lt"/>
                <a:cs typeface="+mn-lt"/>
              </a:rPr>
              <a:t>đơn</a:t>
            </a:r>
            <a:r>
              <a:rPr lang="en-US">
                <a:ea typeface="+mn-lt"/>
                <a:cs typeface="+mn-lt"/>
              </a:rPr>
              <a:t> </a:t>
            </a:r>
            <a:r>
              <a:rPr lang="en-US" err="1">
                <a:ea typeface="+mn-lt"/>
                <a:cs typeface="+mn-lt"/>
              </a:rPr>
              <a:t>hàng</a:t>
            </a:r>
            <a:r>
              <a:rPr lang="en-US">
                <a:ea typeface="+mn-lt"/>
                <a:cs typeface="+mn-lt"/>
              </a:rPr>
              <a:t> </a:t>
            </a:r>
            <a:r>
              <a:rPr lang="en-US" err="1">
                <a:ea typeface="+mn-lt"/>
                <a:cs typeface="+mn-lt"/>
              </a:rPr>
              <a:t>và</a:t>
            </a:r>
            <a:r>
              <a:rPr lang="en-US">
                <a:ea typeface="+mn-lt"/>
                <a:cs typeface="+mn-lt"/>
              </a:rPr>
              <a:t> </a:t>
            </a:r>
            <a:r>
              <a:rPr lang="en-US" err="1">
                <a:ea typeface="+mn-lt"/>
                <a:cs typeface="+mn-lt"/>
              </a:rPr>
              <a:t>sản</a:t>
            </a:r>
            <a:r>
              <a:rPr lang="en-US">
                <a:ea typeface="+mn-lt"/>
                <a:cs typeface="+mn-lt"/>
              </a:rPr>
              <a:t> </a:t>
            </a:r>
            <a:r>
              <a:rPr lang="en-US" err="1">
                <a:ea typeface="+mn-lt"/>
                <a:cs typeface="+mn-lt"/>
              </a:rPr>
              <a:t>phẩm</a:t>
            </a:r>
            <a:r>
              <a:rPr lang="en-US">
                <a:ea typeface="+mn-lt"/>
                <a:cs typeface="+mn-lt"/>
              </a:rPr>
              <a:t>.</a:t>
            </a:r>
            <a:endParaRPr lang="en-US"/>
          </a:p>
          <a:p>
            <a:pPr marL="285750" indent="-285750">
              <a:buFont typeface="Arial"/>
              <a:buChar char="•"/>
            </a:pPr>
            <a:r>
              <a:rPr lang="en-US" b="1">
                <a:ea typeface="+mn-lt"/>
                <a:cs typeface="+mn-lt"/>
              </a:rPr>
              <a:t>Quản </a:t>
            </a:r>
            <a:r>
              <a:rPr lang="en-US" b="1" err="1">
                <a:ea typeface="+mn-lt"/>
                <a:cs typeface="+mn-lt"/>
              </a:rPr>
              <a:t>lý</a:t>
            </a:r>
            <a:r>
              <a:rPr lang="en-US" b="1">
                <a:ea typeface="+mn-lt"/>
                <a:cs typeface="+mn-lt"/>
              </a:rPr>
              <a:t>:</a:t>
            </a:r>
            <a:r>
              <a:rPr lang="en-US">
                <a:ea typeface="+mn-lt"/>
                <a:cs typeface="+mn-lt"/>
              </a:rPr>
              <a:t> Người </a:t>
            </a:r>
            <a:r>
              <a:rPr lang="en-US" err="1">
                <a:ea typeface="+mn-lt"/>
                <a:cs typeface="+mn-lt"/>
              </a:rPr>
              <a:t>có</a:t>
            </a:r>
            <a:r>
              <a:rPr lang="en-US">
                <a:ea typeface="+mn-lt"/>
                <a:cs typeface="+mn-lt"/>
              </a:rPr>
              <a:t> </a:t>
            </a:r>
            <a:r>
              <a:rPr lang="en-US" err="1">
                <a:ea typeface="+mn-lt"/>
                <a:cs typeface="+mn-lt"/>
              </a:rPr>
              <a:t>quyền</a:t>
            </a:r>
            <a:r>
              <a:rPr lang="en-US">
                <a:ea typeface="+mn-lt"/>
                <a:cs typeface="+mn-lt"/>
              </a:rPr>
              <a:t> </a:t>
            </a:r>
            <a:r>
              <a:rPr lang="en-US" err="1">
                <a:ea typeface="+mn-lt"/>
                <a:cs typeface="+mn-lt"/>
              </a:rPr>
              <a:t>cao</a:t>
            </a:r>
            <a:r>
              <a:rPr lang="en-US">
                <a:ea typeface="+mn-lt"/>
                <a:cs typeface="+mn-lt"/>
              </a:rPr>
              <a:t> </a:t>
            </a:r>
            <a:r>
              <a:rPr lang="en-US" err="1">
                <a:ea typeface="+mn-lt"/>
                <a:cs typeface="+mn-lt"/>
              </a:rPr>
              <a:t>nhất</a:t>
            </a:r>
            <a:r>
              <a:rPr lang="en-US">
                <a:ea typeface="+mn-lt"/>
                <a:cs typeface="+mn-lt"/>
              </a:rPr>
              <a:t>, </a:t>
            </a:r>
            <a:r>
              <a:rPr lang="en-US" err="1">
                <a:ea typeface="+mn-lt"/>
                <a:cs typeface="+mn-lt"/>
              </a:rPr>
              <a:t>giám</a:t>
            </a:r>
            <a:r>
              <a:rPr lang="en-US">
                <a:ea typeface="+mn-lt"/>
                <a:cs typeface="+mn-lt"/>
              </a:rPr>
              <a:t> </a:t>
            </a:r>
            <a:r>
              <a:rPr lang="en-US" err="1">
                <a:ea typeface="+mn-lt"/>
                <a:cs typeface="+mn-lt"/>
              </a:rPr>
              <a:t>sát</a:t>
            </a:r>
            <a:r>
              <a:rPr lang="en-US">
                <a:ea typeface="+mn-lt"/>
                <a:cs typeface="+mn-lt"/>
              </a:rPr>
              <a:t> </a:t>
            </a:r>
            <a:r>
              <a:rPr lang="en-US" err="1">
                <a:ea typeface="+mn-lt"/>
                <a:cs typeface="+mn-lt"/>
              </a:rPr>
              <a:t>toàn</a:t>
            </a:r>
            <a:r>
              <a:rPr lang="en-US">
                <a:ea typeface="+mn-lt"/>
                <a:cs typeface="+mn-lt"/>
              </a:rPr>
              <a:t> </a:t>
            </a:r>
            <a:r>
              <a:rPr lang="en-US" err="1">
                <a:ea typeface="+mn-lt"/>
                <a:cs typeface="+mn-lt"/>
              </a:rPr>
              <a:t>bộ</a:t>
            </a:r>
            <a:r>
              <a:rPr lang="en-US">
                <a:ea typeface="+mn-lt"/>
                <a:cs typeface="+mn-lt"/>
              </a:rPr>
              <a:t> </a:t>
            </a:r>
            <a:r>
              <a:rPr lang="en-US" err="1">
                <a:ea typeface="+mn-lt"/>
                <a:cs typeface="+mn-lt"/>
              </a:rPr>
              <a:t>hoạt</a:t>
            </a:r>
            <a:r>
              <a:rPr lang="en-US">
                <a:ea typeface="+mn-lt"/>
                <a:cs typeface="+mn-lt"/>
              </a:rPr>
              <a:t> </a:t>
            </a:r>
            <a:r>
              <a:rPr lang="en-US" err="1">
                <a:ea typeface="+mn-lt"/>
                <a:cs typeface="+mn-lt"/>
              </a:rPr>
              <a:t>động</a:t>
            </a:r>
            <a:r>
              <a:rPr lang="en-US">
                <a:ea typeface="+mn-lt"/>
                <a:cs typeface="+mn-lt"/>
              </a:rPr>
              <a:t> </a:t>
            </a:r>
            <a:r>
              <a:rPr lang="en-US" err="1">
                <a:ea typeface="+mn-lt"/>
                <a:cs typeface="+mn-lt"/>
              </a:rPr>
              <a:t>của</a:t>
            </a:r>
            <a:r>
              <a:rPr lang="en-US">
                <a:ea typeface="+mn-lt"/>
                <a:cs typeface="+mn-lt"/>
              </a:rPr>
              <a:t> </a:t>
            </a:r>
            <a:r>
              <a:rPr lang="en-US" err="1">
                <a:ea typeface="+mn-lt"/>
                <a:cs typeface="+mn-lt"/>
              </a:rPr>
              <a:t>hệ</a:t>
            </a:r>
            <a:r>
              <a:rPr lang="en-US">
                <a:ea typeface="+mn-lt"/>
                <a:cs typeface="+mn-lt"/>
              </a:rPr>
              <a:t> </a:t>
            </a:r>
            <a:r>
              <a:rPr lang="en-US" err="1">
                <a:ea typeface="+mn-lt"/>
                <a:cs typeface="+mn-lt"/>
              </a:rPr>
              <a:t>thống</a:t>
            </a:r>
            <a:r>
              <a:rPr lang="en-US">
                <a:ea typeface="+mn-lt"/>
                <a:cs typeface="+mn-lt"/>
              </a:rPr>
              <a:t>.</a:t>
            </a:r>
            <a:endParaRPr lang="en-US"/>
          </a:p>
          <a:p>
            <a:pPr algn="l"/>
            <a:endParaRPr lang="en-US">
              <a:ea typeface="Calibri"/>
              <a:cs typeface="Calibri"/>
            </a:endParaRPr>
          </a:p>
        </p:txBody>
      </p:sp>
    </p:spTree>
    <p:extLst>
      <p:ext uri="{BB962C8B-B14F-4D97-AF65-F5344CB8AC3E}">
        <p14:creationId xmlns:p14="http://schemas.microsoft.com/office/powerpoint/2010/main" val="35120696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1BAEB2-4F91-E88B-A074-D13A3B19FFE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0AE4B3A-7E59-C730-AF6A-4CB676695B68}"/>
              </a:ext>
            </a:extLst>
          </p:cNvPr>
          <p:cNvSpPr>
            <a:spLocks noGrp="1"/>
          </p:cNvSpPr>
          <p:nvPr>
            <p:ph type="title"/>
          </p:nvPr>
        </p:nvSpPr>
        <p:spPr/>
        <p:txBody>
          <a:bodyPr/>
          <a:lstStyle/>
          <a:p>
            <a:r>
              <a:rPr lang="en-US"/>
              <a:t>3. THIẾT KẾ CƠ SỞ DỮ LIỆU</a:t>
            </a:r>
          </a:p>
        </p:txBody>
      </p:sp>
      <p:sp>
        <p:nvSpPr>
          <p:cNvPr id="4" name="Slide Number Placeholder 3">
            <a:extLst>
              <a:ext uri="{FF2B5EF4-FFF2-40B4-BE49-F238E27FC236}">
                <a16:creationId xmlns:a16="http://schemas.microsoft.com/office/drawing/2014/main" id="{A67BF311-1B71-90D3-8411-ED138B479051}"/>
              </a:ext>
            </a:extLst>
          </p:cNvPr>
          <p:cNvSpPr>
            <a:spLocks noGrp="1"/>
          </p:cNvSpPr>
          <p:nvPr>
            <p:ph type="sldNum" sz="quarter" idx="12"/>
          </p:nvPr>
        </p:nvSpPr>
        <p:spPr/>
        <p:txBody>
          <a:bodyPr/>
          <a:lstStyle/>
          <a:p>
            <a:fld id="{9EA0BE3B-158A-4EDF-80DC-E394A0D1600F}" type="slidenum">
              <a:rPr lang="en-US" smtClean="0"/>
              <a:pPr/>
              <a:t>11</a:t>
            </a:fld>
            <a:endParaRPr lang="en-US"/>
          </a:p>
        </p:txBody>
      </p:sp>
      <p:pic>
        <p:nvPicPr>
          <p:cNvPr id="1026" name="Picture 2" descr="Types of Database Management Systems - DATAVERSITY">
            <a:extLst>
              <a:ext uri="{FF2B5EF4-FFF2-40B4-BE49-F238E27FC236}">
                <a16:creationId xmlns:a16="http://schemas.microsoft.com/office/drawing/2014/main" id="{6F4A039F-A651-737C-165D-7353980205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5599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FE0E-299A-46D8-9DF7-2C84CBBCAF45}"/>
              </a:ext>
            </a:extLst>
          </p:cNvPr>
          <p:cNvSpPr>
            <a:spLocks noGrp="1"/>
          </p:cNvSpPr>
          <p:nvPr>
            <p:ph type="title"/>
          </p:nvPr>
        </p:nvSpPr>
        <p:spPr/>
        <p:txBody>
          <a:bodyPr/>
          <a:lstStyle/>
          <a:p>
            <a:r>
              <a:rPr lang="en-US"/>
              <a:t>3. THIẾT KẾ CƠ SỞ DỮ LIỆU</a:t>
            </a:r>
          </a:p>
        </p:txBody>
      </p:sp>
      <p:sp>
        <p:nvSpPr>
          <p:cNvPr id="5" name="Slide Number Placeholder 4">
            <a:extLst>
              <a:ext uri="{FF2B5EF4-FFF2-40B4-BE49-F238E27FC236}">
                <a16:creationId xmlns:a16="http://schemas.microsoft.com/office/drawing/2014/main" id="{E8B4E653-E636-4EED-9A37-BC263FE84A93}"/>
              </a:ext>
            </a:extLst>
          </p:cNvPr>
          <p:cNvSpPr>
            <a:spLocks noGrp="1"/>
          </p:cNvSpPr>
          <p:nvPr>
            <p:ph type="sldNum" sz="quarter" idx="12"/>
          </p:nvPr>
        </p:nvSpPr>
        <p:spPr/>
        <p:txBody>
          <a:bodyPr/>
          <a:lstStyle/>
          <a:p>
            <a:fld id="{9EA0BE3B-158A-4EDF-80DC-E394A0D1600F}" type="slidenum">
              <a:rPr lang="en-US" smtClean="0"/>
              <a:pPr/>
              <a:t>12</a:t>
            </a:fld>
            <a:endParaRPr lang="en-US"/>
          </a:p>
        </p:txBody>
      </p:sp>
      <p:sp>
        <p:nvSpPr>
          <p:cNvPr id="3" name="Title 1">
            <a:extLst>
              <a:ext uri="{FF2B5EF4-FFF2-40B4-BE49-F238E27FC236}">
                <a16:creationId xmlns:a16="http://schemas.microsoft.com/office/drawing/2014/main" id="{47B031A3-81E8-375C-12A5-AF046BC8C5E3}"/>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Xác</a:t>
            </a:r>
            <a:r>
              <a:rPr lang="en-US" sz="1800">
                <a:solidFill>
                  <a:srgbClr val="FFFF00"/>
                </a:solidFill>
              </a:rPr>
              <a:t> </a:t>
            </a:r>
            <a:r>
              <a:rPr lang="en-US" sz="1800" err="1">
                <a:solidFill>
                  <a:srgbClr val="FFFF00"/>
                </a:solidFill>
              </a:rPr>
              <a:t>định</a:t>
            </a:r>
            <a:r>
              <a:rPr lang="en-US" sz="1800">
                <a:solidFill>
                  <a:srgbClr val="FFFF00"/>
                </a:solidFill>
              </a:rPr>
              <a:t> </a:t>
            </a:r>
            <a:r>
              <a:rPr lang="en-US" sz="1800" err="1">
                <a:solidFill>
                  <a:srgbClr val="FFFF00"/>
                </a:solidFill>
              </a:rPr>
              <a:t>các</a:t>
            </a:r>
            <a:r>
              <a:rPr lang="en-US" sz="1800">
                <a:solidFill>
                  <a:srgbClr val="FFFF00"/>
                </a:solidFill>
              </a:rPr>
              <a:t> </a:t>
            </a:r>
            <a:r>
              <a:rPr lang="en-US" sz="1800" err="1">
                <a:solidFill>
                  <a:srgbClr val="FFFF00"/>
                </a:solidFill>
              </a:rPr>
              <a:t>thực</a:t>
            </a:r>
            <a:r>
              <a:rPr lang="en-US" sz="1800">
                <a:solidFill>
                  <a:srgbClr val="FFFF00"/>
                </a:solidFill>
              </a:rPr>
              <a:t> </a:t>
            </a:r>
            <a:r>
              <a:rPr lang="en-US" sz="1800" err="1">
                <a:solidFill>
                  <a:srgbClr val="FFFF00"/>
                </a:solidFill>
              </a:rPr>
              <a:t>thể</a:t>
            </a:r>
            <a:endParaRPr lang="en-US" sz="1800">
              <a:solidFill>
                <a:srgbClr val="FFFF00"/>
              </a:solidFill>
            </a:endParaRPr>
          </a:p>
        </p:txBody>
      </p:sp>
      <p:sp>
        <p:nvSpPr>
          <p:cNvPr id="7" name="Text Placeholder 2">
            <a:extLst>
              <a:ext uri="{FF2B5EF4-FFF2-40B4-BE49-F238E27FC236}">
                <a16:creationId xmlns:a16="http://schemas.microsoft.com/office/drawing/2014/main" id="{D4B3FEF4-8692-B6D9-CA79-61FE7D3162E8}"/>
              </a:ext>
            </a:extLst>
          </p:cNvPr>
          <p:cNvSpPr txBox="1">
            <a:spLocks/>
          </p:cNvSpPr>
          <p:nvPr/>
        </p:nvSpPr>
        <p:spPr>
          <a:xfrm>
            <a:off x="676275" y="1393702"/>
            <a:ext cx="11515725" cy="49387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err="1">
                <a:solidFill>
                  <a:srgbClr val="00376F"/>
                </a:solidFill>
              </a:rPr>
              <a:t>Sản</a:t>
            </a:r>
            <a:r>
              <a:rPr lang="en-US" b="1">
                <a:solidFill>
                  <a:srgbClr val="00376F"/>
                </a:solidFill>
              </a:rPr>
              <a:t> </a:t>
            </a:r>
            <a:r>
              <a:rPr lang="en-US" b="1" err="1">
                <a:solidFill>
                  <a:srgbClr val="00376F"/>
                </a:solidFill>
              </a:rPr>
              <a:t>phẩm</a:t>
            </a:r>
            <a:r>
              <a:rPr lang="en-US" b="1">
                <a:solidFill>
                  <a:srgbClr val="00376F"/>
                </a:solidFill>
              </a:rPr>
              <a:t> (product)</a:t>
            </a:r>
          </a:p>
          <a:p>
            <a:r>
              <a:rPr lang="en-US" b="1">
                <a:solidFill>
                  <a:srgbClr val="00376F"/>
                </a:solidFill>
              </a:rPr>
              <a:t>Các </a:t>
            </a:r>
            <a:r>
              <a:rPr lang="en-US" b="1" err="1">
                <a:solidFill>
                  <a:srgbClr val="00376F"/>
                </a:solidFill>
              </a:rPr>
              <a:t>biến</a:t>
            </a:r>
            <a:r>
              <a:rPr lang="en-US" b="1">
                <a:solidFill>
                  <a:srgbClr val="00376F"/>
                </a:solidFill>
              </a:rPr>
              <a:t> </a:t>
            </a:r>
            <a:r>
              <a:rPr lang="en-US" b="1" err="1">
                <a:solidFill>
                  <a:srgbClr val="00376F"/>
                </a:solidFill>
              </a:rPr>
              <a:t>thể</a:t>
            </a:r>
            <a:r>
              <a:rPr lang="en-US" b="1">
                <a:solidFill>
                  <a:srgbClr val="00376F"/>
                </a:solidFill>
              </a:rPr>
              <a:t> </a:t>
            </a:r>
            <a:r>
              <a:rPr lang="en-US" b="1" err="1">
                <a:solidFill>
                  <a:srgbClr val="00376F"/>
                </a:solidFill>
              </a:rPr>
              <a:t>của</a:t>
            </a:r>
            <a:r>
              <a:rPr lang="en-US" b="1">
                <a:solidFill>
                  <a:srgbClr val="00376F"/>
                </a:solidFill>
              </a:rPr>
              <a:t> </a:t>
            </a:r>
            <a:r>
              <a:rPr lang="en-US" b="1" err="1">
                <a:solidFill>
                  <a:srgbClr val="00376F"/>
                </a:solidFill>
              </a:rPr>
              <a:t>sản</a:t>
            </a:r>
            <a:r>
              <a:rPr lang="en-US" b="1">
                <a:solidFill>
                  <a:srgbClr val="00376F"/>
                </a:solidFill>
              </a:rPr>
              <a:t> </a:t>
            </a:r>
            <a:r>
              <a:rPr lang="en-US" b="1" err="1">
                <a:solidFill>
                  <a:srgbClr val="00376F"/>
                </a:solidFill>
              </a:rPr>
              <a:t>phẩm</a:t>
            </a:r>
            <a:r>
              <a:rPr lang="en-US" b="1">
                <a:solidFill>
                  <a:srgbClr val="00376F"/>
                </a:solidFill>
              </a:rPr>
              <a:t> (variant)</a:t>
            </a:r>
          </a:p>
          <a:p>
            <a:r>
              <a:rPr lang="en-US" b="1" err="1">
                <a:solidFill>
                  <a:srgbClr val="00376F"/>
                </a:solidFill>
              </a:rPr>
              <a:t>Phân</a:t>
            </a:r>
            <a:r>
              <a:rPr lang="en-US" b="1">
                <a:solidFill>
                  <a:srgbClr val="00376F"/>
                </a:solidFill>
              </a:rPr>
              <a:t> </a:t>
            </a:r>
            <a:r>
              <a:rPr lang="en-US" b="1" err="1">
                <a:solidFill>
                  <a:srgbClr val="00376F"/>
                </a:solidFill>
              </a:rPr>
              <a:t>loại</a:t>
            </a:r>
            <a:r>
              <a:rPr lang="en-US" b="1">
                <a:solidFill>
                  <a:srgbClr val="00376F"/>
                </a:solidFill>
              </a:rPr>
              <a:t> (category)</a:t>
            </a:r>
          </a:p>
          <a:p>
            <a:r>
              <a:rPr lang="en-US" b="1" err="1">
                <a:solidFill>
                  <a:srgbClr val="00376F"/>
                </a:solidFill>
              </a:rPr>
              <a:t>Nhãn</a:t>
            </a:r>
            <a:r>
              <a:rPr lang="en-US" b="1">
                <a:solidFill>
                  <a:srgbClr val="00376F"/>
                </a:solidFill>
              </a:rPr>
              <a:t> hang (brand)</a:t>
            </a:r>
          </a:p>
          <a:p>
            <a:r>
              <a:rPr lang="en-US" b="1" err="1">
                <a:solidFill>
                  <a:srgbClr val="00376F"/>
                </a:solidFill>
              </a:rPr>
              <a:t>Đơn</a:t>
            </a:r>
            <a:r>
              <a:rPr lang="en-US" b="1">
                <a:solidFill>
                  <a:srgbClr val="00376F"/>
                </a:solidFill>
              </a:rPr>
              <a:t> </a:t>
            </a:r>
            <a:r>
              <a:rPr lang="en-US" b="1" err="1">
                <a:solidFill>
                  <a:srgbClr val="00376F"/>
                </a:solidFill>
              </a:rPr>
              <a:t>hàng</a:t>
            </a:r>
            <a:r>
              <a:rPr lang="en-US" b="1">
                <a:solidFill>
                  <a:srgbClr val="00376F"/>
                </a:solidFill>
              </a:rPr>
              <a:t> (order)</a:t>
            </a:r>
          </a:p>
          <a:p>
            <a:r>
              <a:rPr lang="en-US" b="1">
                <a:solidFill>
                  <a:srgbClr val="00376F"/>
                </a:solidFill>
              </a:rPr>
              <a:t>Chi </a:t>
            </a:r>
            <a:r>
              <a:rPr lang="en-US" b="1" err="1">
                <a:solidFill>
                  <a:srgbClr val="00376F"/>
                </a:solidFill>
              </a:rPr>
              <a:t>tiết</a:t>
            </a:r>
            <a:r>
              <a:rPr lang="en-US" b="1">
                <a:solidFill>
                  <a:srgbClr val="00376F"/>
                </a:solidFill>
              </a:rPr>
              <a:t> </a:t>
            </a:r>
            <a:r>
              <a:rPr lang="en-US" b="1" err="1">
                <a:solidFill>
                  <a:srgbClr val="00376F"/>
                </a:solidFill>
              </a:rPr>
              <a:t>đơn</a:t>
            </a:r>
            <a:r>
              <a:rPr lang="en-US" b="1">
                <a:solidFill>
                  <a:srgbClr val="00376F"/>
                </a:solidFill>
              </a:rPr>
              <a:t> </a:t>
            </a:r>
            <a:r>
              <a:rPr lang="en-US" b="1" err="1">
                <a:solidFill>
                  <a:srgbClr val="00376F"/>
                </a:solidFill>
              </a:rPr>
              <a:t>hàng</a:t>
            </a:r>
            <a:r>
              <a:rPr lang="en-US" b="1">
                <a:solidFill>
                  <a:srgbClr val="00376F"/>
                </a:solidFill>
              </a:rPr>
              <a:t> (</a:t>
            </a:r>
            <a:r>
              <a:rPr lang="en-US" b="1" err="1">
                <a:solidFill>
                  <a:srgbClr val="00376F"/>
                </a:solidFill>
              </a:rPr>
              <a:t>orderdetail</a:t>
            </a:r>
            <a:r>
              <a:rPr lang="en-US" b="1">
                <a:solidFill>
                  <a:srgbClr val="00376F"/>
                </a:solidFill>
              </a:rPr>
              <a:t>)</a:t>
            </a:r>
          </a:p>
          <a:p>
            <a:r>
              <a:rPr lang="en-US" b="1" err="1">
                <a:solidFill>
                  <a:srgbClr val="00376F"/>
                </a:solidFill>
              </a:rPr>
              <a:t>Khách</a:t>
            </a:r>
            <a:r>
              <a:rPr lang="en-US" b="1">
                <a:solidFill>
                  <a:srgbClr val="00376F"/>
                </a:solidFill>
              </a:rPr>
              <a:t> </a:t>
            </a:r>
            <a:r>
              <a:rPr lang="en-US" b="1" err="1">
                <a:solidFill>
                  <a:srgbClr val="00376F"/>
                </a:solidFill>
              </a:rPr>
              <a:t>hàng</a:t>
            </a:r>
            <a:r>
              <a:rPr lang="en-US" b="1">
                <a:solidFill>
                  <a:srgbClr val="00376F"/>
                </a:solidFill>
              </a:rPr>
              <a:t> (customer)</a:t>
            </a:r>
          </a:p>
          <a:p>
            <a:r>
              <a:rPr lang="en-US" b="1" err="1">
                <a:solidFill>
                  <a:srgbClr val="00376F"/>
                </a:solidFill>
              </a:rPr>
              <a:t>Nhân</a:t>
            </a:r>
            <a:r>
              <a:rPr lang="en-US" b="1">
                <a:solidFill>
                  <a:srgbClr val="00376F"/>
                </a:solidFill>
              </a:rPr>
              <a:t> </a:t>
            </a:r>
            <a:r>
              <a:rPr lang="en-US" b="1" err="1">
                <a:solidFill>
                  <a:srgbClr val="00376F"/>
                </a:solidFill>
              </a:rPr>
              <a:t>viên</a:t>
            </a:r>
            <a:r>
              <a:rPr lang="en-US" b="1">
                <a:solidFill>
                  <a:srgbClr val="00376F"/>
                </a:solidFill>
              </a:rPr>
              <a:t> (employee)</a:t>
            </a:r>
          </a:p>
        </p:txBody>
      </p:sp>
    </p:spTree>
    <p:extLst>
      <p:ext uri="{BB962C8B-B14F-4D97-AF65-F5344CB8AC3E}">
        <p14:creationId xmlns:p14="http://schemas.microsoft.com/office/powerpoint/2010/main" val="174319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787B8F-671E-899B-3B95-4CCE696DE9CF}"/>
              </a:ext>
            </a:extLst>
          </p:cNvPr>
          <p:cNvSpPr>
            <a:spLocks noGrp="1"/>
          </p:cNvSpPr>
          <p:nvPr>
            <p:ph type="sldNum" sz="quarter" idx="12"/>
          </p:nvPr>
        </p:nvSpPr>
        <p:spPr/>
        <p:txBody>
          <a:bodyPr/>
          <a:lstStyle/>
          <a:p>
            <a:fld id="{9EA0BE3B-158A-4EDF-80DC-E394A0D1600F}" type="slidenum">
              <a:rPr lang="en-US" smtClean="0"/>
              <a:pPr/>
              <a:t>13</a:t>
            </a:fld>
            <a:endParaRPr lang="en-US"/>
          </a:p>
        </p:txBody>
      </p:sp>
      <p:sp>
        <p:nvSpPr>
          <p:cNvPr id="3" name="Title 2">
            <a:extLst>
              <a:ext uri="{FF2B5EF4-FFF2-40B4-BE49-F238E27FC236}">
                <a16:creationId xmlns:a16="http://schemas.microsoft.com/office/drawing/2014/main" id="{57BA6010-86B5-CA9E-6538-49958090D5E1}"/>
              </a:ext>
            </a:extLst>
          </p:cNvPr>
          <p:cNvSpPr>
            <a:spLocks noGrp="1"/>
          </p:cNvSpPr>
          <p:nvPr>
            <p:ph type="title"/>
          </p:nvPr>
        </p:nvSpPr>
        <p:spPr/>
        <p:txBody>
          <a:bodyPr/>
          <a:lstStyle/>
          <a:p>
            <a:r>
              <a:rPr lang="en-US"/>
              <a:t>3. THIẾT KẾ CƠ SỞ DỮ LIỆU</a:t>
            </a:r>
          </a:p>
        </p:txBody>
      </p:sp>
      <p:sp>
        <p:nvSpPr>
          <p:cNvPr id="6" name="Title 1">
            <a:extLst>
              <a:ext uri="{FF2B5EF4-FFF2-40B4-BE49-F238E27FC236}">
                <a16:creationId xmlns:a16="http://schemas.microsoft.com/office/drawing/2014/main" id="{85D2B213-0A00-B731-7853-F2F8428D98B1}"/>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vi-VN" sz="1800">
                <a:solidFill>
                  <a:srgbClr val="FFFF00"/>
                </a:solidFill>
              </a:rPr>
              <a:t>Sơ đồ thực thể liên kết (ERD)</a:t>
            </a:r>
            <a:endParaRPr lang="en-US" sz="1800">
              <a:solidFill>
                <a:srgbClr val="FFFF00"/>
              </a:solidFill>
            </a:endParaRPr>
          </a:p>
        </p:txBody>
      </p:sp>
      <p:pic>
        <p:nvPicPr>
          <p:cNvPr id="5" name="Picture 4" descr="A diagram of a network&#10;&#10;AI-generated content may be incorrect.">
            <a:extLst>
              <a:ext uri="{FF2B5EF4-FFF2-40B4-BE49-F238E27FC236}">
                <a16:creationId xmlns:a16="http://schemas.microsoft.com/office/drawing/2014/main" id="{761B95D9-2810-054D-B416-737B447DD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9862" y="1163223"/>
            <a:ext cx="9569922" cy="5512214"/>
          </a:xfrm>
          <a:prstGeom prst="rect">
            <a:avLst/>
          </a:prstGeom>
        </p:spPr>
      </p:pic>
    </p:spTree>
    <p:extLst>
      <p:ext uri="{BB962C8B-B14F-4D97-AF65-F5344CB8AC3E}">
        <p14:creationId xmlns:p14="http://schemas.microsoft.com/office/powerpoint/2010/main" val="428433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787B8F-671E-899B-3B95-4CCE696DE9CF}"/>
              </a:ext>
            </a:extLst>
          </p:cNvPr>
          <p:cNvSpPr>
            <a:spLocks noGrp="1"/>
          </p:cNvSpPr>
          <p:nvPr>
            <p:ph type="sldNum" sz="quarter" idx="12"/>
          </p:nvPr>
        </p:nvSpPr>
        <p:spPr/>
        <p:txBody>
          <a:bodyPr/>
          <a:lstStyle/>
          <a:p>
            <a:fld id="{9EA0BE3B-158A-4EDF-80DC-E394A0D1600F}" type="slidenum">
              <a:rPr lang="en-US" smtClean="0"/>
              <a:pPr/>
              <a:t>14</a:t>
            </a:fld>
            <a:endParaRPr lang="en-US"/>
          </a:p>
        </p:txBody>
      </p:sp>
      <p:sp>
        <p:nvSpPr>
          <p:cNvPr id="3" name="Title 2">
            <a:extLst>
              <a:ext uri="{FF2B5EF4-FFF2-40B4-BE49-F238E27FC236}">
                <a16:creationId xmlns:a16="http://schemas.microsoft.com/office/drawing/2014/main" id="{57BA6010-86B5-CA9E-6538-49958090D5E1}"/>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85D2B213-0A00-B731-7853-F2F8428D98B1}"/>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vi-VN" sz="1800">
                <a:solidFill>
                  <a:srgbClr val="FFFF00"/>
                </a:solidFill>
              </a:rPr>
              <a:t>Sơ đồ Quan hệ (Relational Schema)</a:t>
            </a:r>
            <a:endParaRPr lang="en-US" sz="1800">
              <a:solidFill>
                <a:srgbClr val="FFFF00"/>
              </a:solidFill>
            </a:endParaRPr>
          </a:p>
        </p:txBody>
      </p:sp>
      <p:pic>
        <p:nvPicPr>
          <p:cNvPr id="7" name="Picture 6" descr="A screenshot of a computer&#10;&#10;AI-generated content may be incorrect.">
            <a:extLst>
              <a:ext uri="{FF2B5EF4-FFF2-40B4-BE49-F238E27FC236}">
                <a16:creationId xmlns:a16="http://schemas.microsoft.com/office/drawing/2014/main" id="{899CDA0C-07B0-6298-B508-3040600803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8345" y="1147499"/>
            <a:ext cx="9055310" cy="5710501"/>
          </a:xfrm>
          <a:prstGeom prst="rect">
            <a:avLst/>
          </a:prstGeom>
        </p:spPr>
      </p:pic>
    </p:spTree>
    <p:extLst>
      <p:ext uri="{BB962C8B-B14F-4D97-AF65-F5344CB8AC3E}">
        <p14:creationId xmlns:p14="http://schemas.microsoft.com/office/powerpoint/2010/main" val="2988597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3D099-3FC2-7B04-5DB3-FE2209B9013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2850A0-F47D-C801-8FFA-BD247EAE662E}"/>
              </a:ext>
            </a:extLst>
          </p:cNvPr>
          <p:cNvSpPr>
            <a:spLocks noGrp="1"/>
          </p:cNvSpPr>
          <p:nvPr>
            <p:ph type="sldNum" sz="quarter" idx="12"/>
          </p:nvPr>
        </p:nvSpPr>
        <p:spPr/>
        <p:txBody>
          <a:bodyPr/>
          <a:lstStyle/>
          <a:p>
            <a:fld id="{9EA0BE3B-158A-4EDF-80DC-E394A0D1600F}" type="slidenum">
              <a:rPr lang="en-US" smtClean="0"/>
              <a:pPr/>
              <a:t>15</a:t>
            </a:fld>
            <a:endParaRPr lang="en-US"/>
          </a:p>
        </p:txBody>
      </p:sp>
      <p:sp>
        <p:nvSpPr>
          <p:cNvPr id="3" name="Title 2">
            <a:extLst>
              <a:ext uri="{FF2B5EF4-FFF2-40B4-BE49-F238E27FC236}">
                <a16:creationId xmlns:a16="http://schemas.microsoft.com/office/drawing/2014/main" id="{B1CFADEB-C9FD-DE56-B723-34EAF934B443}"/>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F8E73508-9170-D82A-EBBF-491E83E2C2E1}"/>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0B1AD749-F0AD-D20C-C168-6B3D8842C065}"/>
              </a:ext>
            </a:extLst>
          </p:cNvPr>
          <p:cNvPicPr>
            <a:picLocks noChangeAspect="1"/>
          </p:cNvPicPr>
          <p:nvPr/>
        </p:nvPicPr>
        <p:blipFill>
          <a:blip r:embed="rId2"/>
          <a:stretch>
            <a:fillRect/>
          </a:stretch>
        </p:blipFill>
        <p:spPr>
          <a:xfrm>
            <a:off x="540754" y="1233243"/>
            <a:ext cx="5439534" cy="4096322"/>
          </a:xfrm>
          <a:prstGeom prst="rect">
            <a:avLst/>
          </a:prstGeom>
        </p:spPr>
      </p:pic>
      <p:pic>
        <p:nvPicPr>
          <p:cNvPr id="9" name="Picture 8">
            <a:extLst>
              <a:ext uri="{FF2B5EF4-FFF2-40B4-BE49-F238E27FC236}">
                <a16:creationId xmlns:a16="http://schemas.microsoft.com/office/drawing/2014/main" id="{88CF947D-1BED-57FD-AEAB-68079481BA8C}"/>
              </a:ext>
            </a:extLst>
          </p:cNvPr>
          <p:cNvPicPr>
            <a:picLocks noChangeAspect="1"/>
          </p:cNvPicPr>
          <p:nvPr/>
        </p:nvPicPr>
        <p:blipFill>
          <a:blip r:embed="rId3"/>
          <a:stretch>
            <a:fillRect/>
          </a:stretch>
        </p:blipFill>
        <p:spPr>
          <a:xfrm>
            <a:off x="6182306" y="1210721"/>
            <a:ext cx="4810796" cy="2772162"/>
          </a:xfrm>
          <a:prstGeom prst="rect">
            <a:avLst/>
          </a:prstGeom>
        </p:spPr>
      </p:pic>
    </p:spTree>
    <p:extLst>
      <p:ext uri="{BB962C8B-B14F-4D97-AF65-F5344CB8AC3E}">
        <p14:creationId xmlns:p14="http://schemas.microsoft.com/office/powerpoint/2010/main" val="287362164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7DCA6-35FC-1E97-0BA0-0D915FAF91F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895BA00-1B5D-D115-5C25-AB53640D843C}"/>
              </a:ext>
            </a:extLst>
          </p:cNvPr>
          <p:cNvSpPr>
            <a:spLocks noGrp="1"/>
          </p:cNvSpPr>
          <p:nvPr>
            <p:ph type="sldNum" sz="quarter" idx="12"/>
          </p:nvPr>
        </p:nvSpPr>
        <p:spPr/>
        <p:txBody>
          <a:bodyPr/>
          <a:lstStyle/>
          <a:p>
            <a:fld id="{9EA0BE3B-158A-4EDF-80DC-E394A0D1600F}" type="slidenum">
              <a:rPr lang="en-US" smtClean="0"/>
              <a:pPr/>
              <a:t>16</a:t>
            </a:fld>
            <a:endParaRPr lang="en-US"/>
          </a:p>
        </p:txBody>
      </p:sp>
      <p:sp>
        <p:nvSpPr>
          <p:cNvPr id="3" name="Title 2">
            <a:extLst>
              <a:ext uri="{FF2B5EF4-FFF2-40B4-BE49-F238E27FC236}">
                <a16:creationId xmlns:a16="http://schemas.microsoft.com/office/drawing/2014/main" id="{35768FC0-DF99-22D7-37DC-B162352A6B0B}"/>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23D214F1-0F91-6ED8-DA3A-0477C9A96FA6}"/>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7" name="Picture 6">
            <a:extLst>
              <a:ext uri="{FF2B5EF4-FFF2-40B4-BE49-F238E27FC236}">
                <a16:creationId xmlns:a16="http://schemas.microsoft.com/office/drawing/2014/main" id="{F26DA003-2D55-4C75-52EE-FEEC25D185B0}"/>
              </a:ext>
            </a:extLst>
          </p:cNvPr>
          <p:cNvPicPr>
            <a:picLocks noChangeAspect="1"/>
          </p:cNvPicPr>
          <p:nvPr/>
        </p:nvPicPr>
        <p:blipFill>
          <a:blip r:embed="rId2"/>
          <a:stretch>
            <a:fillRect/>
          </a:stretch>
        </p:blipFill>
        <p:spPr>
          <a:xfrm>
            <a:off x="1950104" y="1233243"/>
            <a:ext cx="4353533" cy="2991267"/>
          </a:xfrm>
          <a:prstGeom prst="rect">
            <a:avLst/>
          </a:prstGeom>
        </p:spPr>
      </p:pic>
    </p:spTree>
    <p:extLst>
      <p:ext uri="{BB962C8B-B14F-4D97-AF65-F5344CB8AC3E}">
        <p14:creationId xmlns:p14="http://schemas.microsoft.com/office/powerpoint/2010/main" val="1968315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76DC1-B9A7-2573-7CC6-751D14054E8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7B64D04-7FC4-ACF4-4731-3DB46313D1EB}"/>
              </a:ext>
            </a:extLst>
          </p:cNvPr>
          <p:cNvSpPr>
            <a:spLocks noGrp="1"/>
          </p:cNvSpPr>
          <p:nvPr>
            <p:ph type="sldNum" sz="quarter" idx="12"/>
          </p:nvPr>
        </p:nvSpPr>
        <p:spPr/>
        <p:txBody>
          <a:bodyPr/>
          <a:lstStyle/>
          <a:p>
            <a:fld id="{9EA0BE3B-158A-4EDF-80DC-E394A0D1600F}" type="slidenum">
              <a:rPr lang="en-US" smtClean="0"/>
              <a:pPr/>
              <a:t>17</a:t>
            </a:fld>
            <a:endParaRPr lang="en-US"/>
          </a:p>
        </p:txBody>
      </p:sp>
      <p:sp>
        <p:nvSpPr>
          <p:cNvPr id="3" name="Title 2">
            <a:extLst>
              <a:ext uri="{FF2B5EF4-FFF2-40B4-BE49-F238E27FC236}">
                <a16:creationId xmlns:a16="http://schemas.microsoft.com/office/drawing/2014/main" id="{87CC3B94-3526-454C-2C16-DE8A0BA33B52}"/>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9AA59C7D-E4D7-657B-BAE6-AD217D7B0B67}"/>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17D00B82-6157-36EF-0A34-372C44C19CDA}"/>
              </a:ext>
            </a:extLst>
          </p:cNvPr>
          <p:cNvPicPr>
            <a:picLocks noChangeAspect="1"/>
          </p:cNvPicPr>
          <p:nvPr/>
        </p:nvPicPr>
        <p:blipFill>
          <a:blip r:embed="rId2"/>
          <a:stretch>
            <a:fillRect/>
          </a:stretch>
        </p:blipFill>
        <p:spPr>
          <a:xfrm>
            <a:off x="1606980" y="1189201"/>
            <a:ext cx="8497486" cy="3029373"/>
          </a:xfrm>
          <a:prstGeom prst="rect">
            <a:avLst/>
          </a:prstGeom>
        </p:spPr>
      </p:pic>
      <p:pic>
        <p:nvPicPr>
          <p:cNvPr id="9" name="Picture 8">
            <a:extLst>
              <a:ext uri="{FF2B5EF4-FFF2-40B4-BE49-F238E27FC236}">
                <a16:creationId xmlns:a16="http://schemas.microsoft.com/office/drawing/2014/main" id="{DFA6842A-F715-CED1-356B-ADAC68BF0185}"/>
              </a:ext>
            </a:extLst>
          </p:cNvPr>
          <p:cNvPicPr>
            <a:picLocks noChangeAspect="1"/>
          </p:cNvPicPr>
          <p:nvPr/>
        </p:nvPicPr>
        <p:blipFill>
          <a:blip r:embed="rId3"/>
          <a:stretch>
            <a:fillRect/>
          </a:stretch>
        </p:blipFill>
        <p:spPr>
          <a:xfrm>
            <a:off x="1612217" y="4218574"/>
            <a:ext cx="9945488" cy="2000529"/>
          </a:xfrm>
          <a:prstGeom prst="rect">
            <a:avLst/>
          </a:prstGeom>
        </p:spPr>
      </p:pic>
    </p:spTree>
    <p:extLst>
      <p:ext uri="{BB962C8B-B14F-4D97-AF65-F5344CB8AC3E}">
        <p14:creationId xmlns:p14="http://schemas.microsoft.com/office/powerpoint/2010/main" val="33172743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C66DBE-79E9-2B58-2B3B-F826D7E36B4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E60D04D-4139-F541-D510-B6AD18D1DDF1}"/>
              </a:ext>
            </a:extLst>
          </p:cNvPr>
          <p:cNvSpPr>
            <a:spLocks noGrp="1"/>
          </p:cNvSpPr>
          <p:nvPr>
            <p:ph type="sldNum" sz="quarter" idx="12"/>
          </p:nvPr>
        </p:nvSpPr>
        <p:spPr/>
        <p:txBody>
          <a:bodyPr/>
          <a:lstStyle/>
          <a:p>
            <a:fld id="{9EA0BE3B-158A-4EDF-80DC-E394A0D1600F}" type="slidenum">
              <a:rPr lang="en-US" smtClean="0"/>
              <a:pPr/>
              <a:t>18</a:t>
            </a:fld>
            <a:endParaRPr lang="en-US"/>
          </a:p>
        </p:txBody>
      </p:sp>
      <p:sp>
        <p:nvSpPr>
          <p:cNvPr id="3" name="Title 2">
            <a:extLst>
              <a:ext uri="{FF2B5EF4-FFF2-40B4-BE49-F238E27FC236}">
                <a16:creationId xmlns:a16="http://schemas.microsoft.com/office/drawing/2014/main" id="{F6730AF3-4228-1A4A-99B2-6E897ABB76BA}"/>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BE609E73-9858-4412-2062-A1E10F8F0EBF}"/>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7" name="Picture 6">
            <a:extLst>
              <a:ext uri="{FF2B5EF4-FFF2-40B4-BE49-F238E27FC236}">
                <a16:creationId xmlns:a16="http://schemas.microsoft.com/office/drawing/2014/main" id="{084CF74B-E92F-6C5A-7C07-2F82F3DC0167}"/>
              </a:ext>
            </a:extLst>
          </p:cNvPr>
          <p:cNvPicPr>
            <a:picLocks noChangeAspect="1"/>
          </p:cNvPicPr>
          <p:nvPr/>
        </p:nvPicPr>
        <p:blipFill>
          <a:blip r:embed="rId2"/>
          <a:stretch>
            <a:fillRect/>
          </a:stretch>
        </p:blipFill>
        <p:spPr>
          <a:xfrm>
            <a:off x="1351888" y="1233243"/>
            <a:ext cx="9488224" cy="2248214"/>
          </a:xfrm>
          <a:prstGeom prst="rect">
            <a:avLst/>
          </a:prstGeom>
        </p:spPr>
      </p:pic>
    </p:spTree>
    <p:extLst>
      <p:ext uri="{BB962C8B-B14F-4D97-AF65-F5344CB8AC3E}">
        <p14:creationId xmlns:p14="http://schemas.microsoft.com/office/powerpoint/2010/main" val="19732514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B56826-AB17-D3FC-0371-5A693E5C94A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50E0E4-C8E9-4E4D-2D5E-2A6E4B28D15D}"/>
              </a:ext>
            </a:extLst>
          </p:cNvPr>
          <p:cNvSpPr>
            <a:spLocks noGrp="1"/>
          </p:cNvSpPr>
          <p:nvPr>
            <p:ph type="sldNum" sz="quarter" idx="12"/>
          </p:nvPr>
        </p:nvSpPr>
        <p:spPr/>
        <p:txBody>
          <a:bodyPr/>
          <a:lstStyle/>
          <a:p>
            <a:fld id="{9EA0BE3B-158A-4EDF-80DC-E394A0D1600F}" type="slidenum">
              <a:rPr lang="en-US" smtClean="0"/>
              <a:pPr/>
              <a:t>19</a:t>
            </a:fld>
            <a:endParaRPr lang="en-US"/>
          </a:p>
        </p:txBody>
      </p:sp>
      <p:sp>
        <p:nvSpPr>
          <p:cNvPr id="3" name="Title 2">
            <a:extLst>
              <a:ext uri="{FF2B5EF4-FFF2-40B4-BE49-F238E27FC236}">
                <a16:creationId xmlns:a16="http://schemas.microsoft.com/office/drawing/2014/main" id="{125C2B6B-9CDE-5428-6959-624446EE3ADA}"/>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C0689206-191B-B0B6-344C-B2E4B1C94B09}"/>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6F0B8ED3-76E7-727B-0624-0319C8C1D264}"/>
              </a:ext>
            </a:extLst>
          </p:cNvPr>
          <p:cNvPicPr>
            <a:picLocks noChangeAspect="1"/>
          </p:cNvPicPr>
          <p:nvPr/>
        </p:nvPicPr>
        <p:blipFill>
          <a:blip r:embed="rId2"/>
          <a:stretch>
            <a:fillRect/>
          </a:stretch>
        </p:blipFill>
        <p:spPr>
          <a:xfrm>
            <a:off x="303991" y="1233243"/>
            <a:ext cx="11584017" cy="4086795"/>
          </a:xfrm>
          <a:prstGeom prst="rect">
            <a:avLst/>
          </a:prstGeom>
        </p:spPr>
      </p:pic>
    </p:spTree>
    <p:extLst>
      <p:ext uri="{BB962C8B-B14F-4D97-AF65-F5344CB8AC3E}">
        <p14:creationId xmlns:p14="http://schemas.microsoft.com/office/powerpoint/2010/main" val="3806470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42BA63-383F-45B9-939A-7A3B792A60C4}"/>
              </a:ext>
            </a:extLst>
          </p:cNvPr>
          <p:cNvSpPr>
            <a:spLocks noGrp="1"/>
          </p:cNvSpPr>
          <p:nvPr>
            <p:ph type="title"/>
          </p:nvPr>
        </p:nvSpPr>
        <p:spPr>
          <a:xfrm>
            <a:off x="3788898" y="2461846"/>
            <a:ext cx="4614203" cy="1934307"/>
          </a:xfrm>
        </p:spPr>
        <p:txBody>
          <a:bodyPr/>
          <a:lstStyle/>
          <a:p>
            <a:endParaRPr lang="en-US"/>
          </a:p>
        </p:txBody>
      </p:sp>
    </p:spTree>
    <p:extLst>
      <p:ext uri="{BB962C8B-B14F-4D97-AF65-F5344CB8AC3E}">
        <p14:creationId xmlns:p14="http://schemas.microsoft.com/office/powerpoint/2010/main" val="12340041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707E58-9131-9C30-B64D-0DD72ED28700}"/>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55E39B-1325-28E1-5D4E-0969DE9464AD}"/>
              </a:ext>
            </a:extLst>
          </p:cNvPr>
          <p:cNvSpPr>
            <a:spLocks noGrp="1"/>
          </p:cNvSpPr>
          <p:nvPr>
            <p:ph type="sldNum" sz="quarter" idx="12"/>
          </p:nvPr>
        </p:nvSpPr>
        <p:spPr/>
        <p:txBody>
          <a:bodyPr/>
          <a:lstStyle/>
          <a:p>
            <a:fld id="{9EA0BE3B-158A-4EDF-80DC-E394A0D1600F}" type="slidenum">
              <a:rPr lang="en-US" smtClean="0"/>
              <a:pPr/>
              <a:t>20</a:t>
            </a:fld>
            <a:endParaRPr lang="en-US"/>
          </a:p>
        </p:txBody>
      </p:sp>
      <p:sp>
        <p:nvSpPr>
          <p:cNvPr id="3" name="Title 2">
            <a:extLst>
              <a:ext uri="{FF2B5EF4-FFF2-40B4-BE49-F238E27FC236}">
                <a16:creationId xmlns:a16="http://schemas.microsoft.com/office/drawing/2014/main" id="{864DF115-1474-CA10-B7D1-766956F4F7CC}"/>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7C289A51-F21B-292A-D8B8-1C2E2B8E3737}"/>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11" name="Picture 10">
            <a:extLst>
              <a:ext uri="{FF2B5EF4-FFF2-40B4-BE49-F238E27FC236}">
                <a16:creationId xmlns:a16="http://schemas.microsoft.com/office/drawing/2014/main" id="{F687B9C4-2035-6547-C48F-A92B195961D7}"/>
              </a:ext>
            </a:extLst>
          </p:cNvPr>
          <p:cNvPicPr>
            <a:picLocks noChangeAspect="1"/>
          </p:cNvPicPr>
          <p:nvPr/>
        </p:nvPicPr>
        <p:blipFill>
          <a:blip r:embed="rId2"/>
          <a:stretch>
            <a:fillRect/>
          </a:stretch>
        </p:blipFill>
        <p:spPr>
          <a:xfrm>
            <a:off x="947956" y="1144605"/>
            <a:ext cx="10716183" cy="4977663"/>
          </a:xfrm>
          <a:prstGeom prst="rect">
            <a:avLst/>
          </a:prstGeom>
        </p:spPr>
      </p:pic>
    </p:spTree>
    <p:extLst>
      <p:ext uri="{BB962C8B-B14F-4D97-AF65-F5344CB8AC3E}">
        <p14:creationId xmlns:p14="http://schemas.microsoft.com/office/powerpoint/2010/main" val="3217027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1B01B5-C395-1678-BD8C-614B03F516F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7826ED-35A4-CE07-6C58-1A65537648F8}"/>
              </a:ext>
            </a:extLst>
          </p:cNvPr>
          <p:cNvSpPr>
            <a:spLocks noGrp="1"/>
          </p:cNvSpPr>
          <p:nvPr>
            <p:ph type="sldNum" sz="quarter" idx="12"/>
          </p:nvPr>
        </p:nvSpPr>
        <p:spPr/>
        <p:txBody>
          <a:bodyPr/>
          <a:lstStyle/>
          <a:p>
            <a:fld id="{9EA0BE3B-158A-4EDF-80DC-E394A0D1600F}" type="slidenum">
              <a:rPr lang="en-US" smtClean="0"/>
              <a:pPr/>
              <a:t>21</a:t>
            </a:fld>
            <a:endParaRPr lang="en-US"/>
          </a:p>
        </p:txBody>
      </p:sp>
      <p:sp>
        <p:nvSpPr>
          <p:cNvPr id="3" name="Title 2">
            <a:extLst>
              <a:ext uri="{FF2B5EF4-FFF2-40B4-BE49-F238E27FC236}">
                <a16:creationId xmlns:a16="http://schemas.microsoft.com/office/drawing/2014/main" id="{B8529918-B21D-8861-CEC6-7351166E5A20}"/>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DDA0ED98-2E8B-D58C-0D35-19C550923C88}"/>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E0177471-6AF3-20CC-C24A-5F1421F19E11}"/>
              </a:ext>
            </a:extLst>
          </p:cNvPr>
          <p:cNvPicPr>
            <a:picLocks noChangeAspect="1"/>
          </p:cNvPicPr>
          <p:nvPr/>
        </p:nvPicPr>
        <p:blipFill>
          <a:blip r:embed="rId2"/>
          <a:stretch>
            <a:fillRect/>
          </a:stretch>
        </p:blipFill>
        <p:spPr>
          <a:xfrm>
            <a:off x="323044" y="1233243"/>
            <a:ext cx="11545911" cy="2715004"/>
          </a:xfrm>
          <a:prstGeom prst="rect">
            <a:avLst/>
          </a:prstGeom>
        </p:spPr>
      </p:pic>
    </p:spTree>
    <p:extLst>
      <p:ext uri="{BB962C8B-B14F-4D97-AF65-F5344CB8AC3E}">
        <p14:creationId xmlns:p14="http://schemas.microsoft.com/office/powerpoint/2010/main" val="5094944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D6941D0-D074-43AE-8875-C4BDC98ADB7F}"/>
              </a:ext>
            </a:extLst>
          </p:cNvPr>
          <p:cNvSpPr>
            <a:spLocks noGrp="1"/>
          </p:cNvSpPr>
          <p:nvPr>
            <p:ph type="title"/>
          </p:nvPr>
        </p:nvSpPr>
        <p:spPr/>
        <p:txBody>
          <a:bodyPr/>
          <a:lstStyle/>
          <a:p>
            <a:r>
              <a:rPr lang="en-US"/>
              <a:t>4. INDEX, FUNCTION, TRIGGER</a:t>
            </a:r>
          </a:p>
        </p:txBody>
      </p:sp>
      <p:sp>
        <p:nvSpPr>
          <p:cNvPr id="4" name="Slide Number Placeholder 3">
            <a:extLst>
              <a:ext uri="{FF2B5EF4-FFF2-40B4-BE49-F238E27FC236}">
                <a16:creationId xmlns:a16="http://schemas.microsoft.com/office/drawing/2014/main" id="{BD91CA00-8B5A-4B5F-AE21-CF0691D64D53}"/>
              </a:ext>
            </a:extLst>
          </p:cNvPr>
          <p:cNvSpPr>
            <a:spLocks noGrp="1"/>
          </p:cNvSpPr>
          <p:nvPr>
            <p:ph type="sldNum" sz="quarter" idx="12"/>
          </p:nvPr>
        </p:nvSpPr>
        <p:spPr/>
        <p:txBody>
          <a:bodyPr/>
          <a:lstStyle/>
          <a:p>
            <a:fld id="{9EA0BE3B-158A-4EDF-80DC-E394A0D1600F}" type="slidenum">
              <a:rPr lang="en-US" smtClean="0"/>
              <a:pPr/>
              <a:t>22</a:t>
            </a:fld>
            <a:endParaRPr lang="en-US"/>
          </a:p>
        </p:txBody>
      </p:sp>
      <p:pic>
        <p:nvPicPr>
          <p:cNvPr id="1026" name="Picture 2" descr="Types of Database Management Systems - DATAVERSITY">
            <a:extLst>
              <a:ext uri="{FF2B5EF4-FFF2-40B4-BE49-F238E27FC236}">
                <a16:creationId xmlns:a16="http://schemas.microsoft.com/office/drawing/2014/main" id="{5B159BA6-3550-FE00-AD63-87A4F553DE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55005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BCDCA-26D1-DE31-7955-F13FF981A1DC}"/>
              </a:ext>
            </a:extLst>
          </p:cNvPr>
          <p:cNvSpPr>
            <a:spLocks noGrp="1"/>
          </p:cNvSpPr>
          <p:nvPr>
            <p:ph type="title"/>
          </p:nvPr>
        </p:nvSpPr>
        <p:spPr/>
        <p:txBody>
          <a:bodyPr/>
          <a:lstStyle/>
          <a:p>
            <a:r>
              <a:rPr lang="en-US"/>
              <a:t>4.1. INDEX</a:t>
            </a:r>
          </a:p>
        </p:txBody>
      </p:sp>
      <p:sp>
        <p:nvSpPr>
          <p:cNvPr id="4" name="Slide Number Placeholder 3">
            <a:extLst>
              <a:ext uri="{FF2B5EF4-FFF2-40B4-BE49-F238E27FC236}">
                <a16:creationId xmlns:a16="http://schemas.microsoft.com/office/drawing/2014/main" id="{F830FB4F-C0E4-5A49-AA97-BCAA527E88FD}"/>
              </a:ext>
            </a:extLst>
          </p:cNvPr>
          <p:cNvSpPr>
            <a:spLocks noGrp="1"/>
          </p:cNvSpPr>
          <p:nvPr>
            <p:ph type="sldNum" sz="quarter" idx="12"/>
          </p:nvPr>
        </p:nvSpPr>
        <p:spPr/>
        <p:txBody>
          <a:bodyPr/>
          <a:lstStyle/>
          <a:p>
            <a:fld id="{9EA0BE3B-158A-4EDF-80DC-E394A0D1600F}" type="slidenum">
              <a:rPr lang="en-US" smtClean="0"/>
              <a:pPr/>
              <a:t>23</a:t>
            </a:fld>
            <a:endParaRPr lang="en-US"/>
          </a:p>
        </p:txBody>
      </p:sp>
      <p:sp>
        <p:nvSpPr>
          <p:cNvPr id="8" name="TextBox 7">
            <a:extLst>
              <a:ext uri="{FF2B5EF4-FFF2-40B4-BE49-F238E27FC236}">
                <a16:creationId xmlns:a16="http://schemas.microsoft.com/office/drawing/2014/main" id="{3C8EB41C-9888-B5C4-AE95-D849F4DFFDEC}"/>
              </a:ext>
            </a:extLst>
          </p:cNvPr>
          <p:cNvSpPr txBox="1"/>
          <p:nvPr/>
        </p:nvSpPr>
        <p:spPr>
          <a:xfrm>
            <a:off x="5586884" y="755383"/>
            <a:ext cx="6266380" cy="5632311"/>
          </a:xfrm>
          <a:prstGeom prst="rect">
            <a:avLst/>
          </a:prstGeom>
          <a:noFill/>
        </p:spPr>
        <p:txBody>
          <a:bodyPr wrap="square">
            <a:spAutoFit/>
          </a:bodyPr>
          <a:lstStyle/>
          <a:p>
            <a:pPr marL="285750" indent="-285750" algn="just">
              <a:buFont typeface="Arial" panose="020B0604020202020204" pitchFamily="34" charset="0"/>
              <a:buChar char="•"/>
            </a:pPr>
            <a:r>
              <a:rPr lang="en-US" sz="1800">
                <a:effectLst/>
                <a:latin typeface="Times New Roman" panose="02020603050405020304" pitchFamily="18" charset="0"/>
                <a:ea typeface="Times New Roman" panose="02020603050405020304" pitchFamily="18" charset="0"/>
              </a:rPr>
              <a:t>Trong </a:t>
            </a:r>
            <a:r>
              <a:rPr lang="en-US" sz="1800" err="1">
                <a:effectLst/>
                <a:latin typeface="Times New Roman" panose="02020603050405020304" pitchFamily="18" charset="0"/>
                <a:ea typeface="Times New Roman" panose="02020603050405020304" pitchFamily="18" charset="0"/>
              </a:rPr>
              <a:t>bảng</a:t>
            </a:r>
            <a:r>
              <a:rPr lang="en-US" sz="1800">
                <a:effectLst/>
                <a:latin typeface="Times New Roman" panose="02020603050405020304" pitchFamily="18" charset="0"/>
                <a:ea typeface="Times New Roman" panose="02020603050405020304" pitchFamily="18" charset="0"/>
              </a:rPr>
              <a:t> </a:t>
            </a:r>
            <a:r>
              <a:rPr lang="en-US" sz="1800" b="1">
                <a:effectLst/>
                <a:latin typeface="Times New Roman" panose="02020603050405020304" pitchFamily="18" charset="0"/>
                <a:ea typeface="Times New Roman" panose="02020603050405020304" pitchFamily="18" charset="0"/>
              </a:rPr>
              <a:t>products</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các</a:t>
            </a:r>
            <a:r>
              <a:rPr lang="en-US" sz="1800">
                <a:effectLst/>
                <a:latin typeface="Times New Roman" panose="02020603050405020304" pitchFamily="18" charset="0"/>
                <a:ea typeface="Times New Roman" panose="02020603050405020304" pitchFamily="18" charset="0"/>
              </a:rPr>
              <a:t> index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product_cat</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product_brand</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product_title</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sẽ</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giúp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tối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ưu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hóa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sản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phẩm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dựa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danh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mục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thương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hoặc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tiêu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đề</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sản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phẩm</a:t>
            </a:r>
            <a:r>
              <a:rPr lang="en-US" sz="1800">
                <a:effectLst/>
                <a:latin typeface="Times New Roman" panose="02020603050405020304" pitchFamily="18" charset="0"/>
                <a:ea typeface="Times New Roman" panose="02020603050405020304" pitchFamily="18" charset="0"/>
              </a:rPr>
              <a:t>.</a:t>
            </a:r>
          </a:p>
          <a:p>
            <a:pPr marL="742950" lvl="1" indent="-285750" algn="just">
              <a:buFont typeface="Wingdings" pitchFamily="2" charset="2"/>
              <a:buChar char="q"/>
            </a:pPr>
            <a:r>
              <a:rPr lang="vi-VN" b="1">
                <a:effectLst/>
                <a:latin typeface="Times New Roman" panose="02020603050405020304" pitchFamily="18" charset="0"/>
                <a:ea typeface="Times New Roman" panose="02020603050405020304" pitchFamily="18" charset="0"/>
              </a:rPr>
              <a:t>Multi-Column Index: </a:t>
            </a:r>
            <a:r>
              <a:rPr lang="vi-VN">
                <a:effectLst/>
                <a:latin typeface="Times New Roman" panose="02020603050405020304" pitchFamily="18" charset="0"/>
                <a:ea typeface="Times New Roman" panose="02020603050405020304" pitchFamily="18" charset="0"/>
              </a:rPr>
              <a:t>(product_cat, product_brand, product_title) sẽ tối ưu hóa truy vấn </a:t>
            </a:r>
          </a:p>
          <a:p>
            <a:pPr lvl="1" algn="just"/>
            <a:r>
              <a:rPr lang="vi-VN" i="1">
                <a:effectLst/>
                <a:latin typeface="Times New Roman" panose="02020603050405020304" pitchFamily="18" charset="0"/>
                <a:ea typeface="Times New Roman" panose="02020603050405020304" pitchFamily="18" charset="0"/>
              </a:rPr>
              <a:t>SELECT * FROM products </a:t>
            </a:r>
          </a:p>
          <a:p>
            <a:pPr lvl="1" algn="just"/>
            <a:r>
              <a:rPr lang="vi-VN" i="1">
                <a:effectLst/>
                <a:latin typeface="Times New Roman" panose="02020603050405020304" pitchFamily="18" charset="0"/>
                <a:ea typeface="Times New Roman" panose="02020603050405020304" pitchFamily="18" charset="0"/>
              </a:rPr>
              <a:t>WHERE product_cat = ? AND product_brand = ? AND product_title = ?.</a:t>
            </a:r>
            <a:endParaRPr lang="en-VN" i="1">
              <a:effectLst/>
              <a:latin typeface="Times New Roman" panose="02020603050405020304" pitchFamily="18" charset="0"/>
              <a:ea typeface="Times New Roman" panose="02020603050405020304" pitchFamily="18" charset="0"/>
            </a:endParaRPr>
          </a:p>
          <a:p>
            <a:pPr marL="285750" indent="-285750" algn="just">
              <a:buFont typeface="Arial" panose="020B0604020202020204" pitchFamily="34" charset="0"/>
              <a:buChar char="•"/>
            </a:pPr>
            <a:r>
              <a:rPr lang="en-US" sz="1800">
                <a:effectLst/>
                <a:latin typeface="Times New Roman" panose="02020603050405020304" pitchFamily="18" charset="0"/>
                <a:ea typeface="Times New Roman" panose="02020603050405020304" pitchFamily="18" charset="0"/>
              </a:rPr>
              <a:t>Trong </a:t>
            </a:r>
            <a:r>
              <a:rPr lang="en-US" sz="1800" err="1">
                <a:effectLst/>
                <a:latin typeface="Times New Roman" panose="02020603050405020304" pitchFamily="18" charset="0"/>
                <a:ea typeface="Times New Roman" panose="02020603050405020304" pitchFamily="18" charset="0"/>
              </a:rPr>
              <a:t>bảng</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orders_info</a:t>
            </a:r>
            <a:r>
              <a:rPr lang="en-US" sz="1800">
                <a:effectLst/>
                <a:latin typeface="Times New Roman" panose="02020603050405020304" pitchFamily="18" charset="0"/>
                <a:ea typeface="Times New Roman" panose="02020603050405020304" pitchFamily="18" charset="0"/>
              </a:rPr>
              <a:t>, index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user_id</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b="1">
                <a:effectLst/>
                <a:latin typeface="Times New Roman" panose="02020603050405020304" pitchFamily="18" charset="0"/>
                <a:ea typeface="Times New Roman" panose="02020603050405020304" pitchFamily="18" charset="0"/>
              </a:rPr>
              <a:t>(email, </a:t>
            </a:r>
            <a:r>
              <a:rPr lang="en-US" sz="1800" b="1" err="1">
                <a:effectLst/>
                <a:latin typeface="Times New Roman" panose="02020603050405020304" pitchFamily="18" charset="0"/>
                <a:ea typeface="Times New Roman" panose="02020603050405020304" pitchFamily="18" charset="0"/>
              </a:rPr>
              <a:t>user_id</a:t>
            </a:r>
            <a:r>
              <a:rPr lang="en-US" sz="1800" b="1">
                <a:effectLst/>
                <a:latin typeface="Times New Roman" panose="02020603050405020304" pitchFamily="18" charset="0"/>
                <a:ea typeface="Times New Roman" panose="02020603050405020304" pitchFamily="18" charset="0"/>
              </a:rPr>
              <a: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giúp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tối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ưu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hóa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thông</a:t>
            </a:r>
            <a:r>
              <a:rPr lang="en-US" sz="1800">
                <a:effectLst/>
                <a:latin typeface="Times New Roman" panose="02020603050405020304" pitchFamily="18" charset="0"/>
                <a:ea typeface="Times New Roman" panose="02020603050405020304" pitchFamily="18" charset="0"/>
              </a:rPr>
              <a:t> tin </a:t>
            </a:r>
            <a:r>
              <a:rPr lang="en-US" sz="1800" err="1">
                <a:effectLst/>
                <a:latin typeface="Times New Roman" panose="02020603050405020304" pitchFamily="18" charset="0"/>
                <a:ea typeface="Times New Roman" panose="02020603050405020304" pitchFamily="18" charset="0"/>
              </a:rPr>
              <a:t>đơn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hàng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theo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người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dùng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tìm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kiếm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nhanh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chóng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thông</a:t>
            </a:r>
            <a:r>
              <a:rPr lang="en-US" sz="1800">
                <a:effectLst/>
                <a:latin typeface="Times New Roman" panose="02020603050405020304" pitchFamily="18" charset="0"/>
                <a:ea typeface="Times New Roman" panose="02020603050405020304" pitchFamily="18" charset="0"/>
              </a:rPr>
              <a:t> tin </a:t>
            </a:r>
            <a:r>
              <a:rPr lang="en-US" sz="1800" err="1">
                <a:effectLst/>
                <a:latin typeface="Times New Roman" panose="02020603050405020304" pitchFamily="18" charset="0"/>
                <a:ea typeface="Times New Roman" panose="02020603050405020304" pitchFamily="18" charset="0"/>
              </a:rPr>
              <a:t>đơn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hàng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dựa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email </a:t>
            </a:r>
            <a:r>
              <a:rPr lang="en-US" sz="1800" err="1">
                <a:effectLst/>
                <a:latin typeface="Times New Roman" panose="02020603050405020304" pitchFamily="18" charset="0"/>
                <a:ea typeface="Times New Roman" panose="02020603050405020304" pitchFamily="18" charset="0"/>
              </a:rPr>
              <a:t>của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người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dùng</a:t>
            </a:r>
            <a:r>
              <a:rPr lang="en-US" sz="1800">
                <a:effectLst/>
                <a:latin typeface="Times New Roman" panose="02020603050405020304" pitchFamily="18" charset="0"/>
                <a:ea typeface="Times New Roman" panose="02020603050405020304" pitchFamily="18" charset="0"/>
              </a:rPr>
              <a:t>.</a:t>
            </a:r>
            <a:endParaRPr lang="en-VN" sz="1800">
              <a:effectLst/>
              <a:latin typeface="Times New Roman" panose="02020603050405020304" pitchFamily="18" charset="0"/>
              <a:ea typeface="Times New Roman" panose="02020603050405020304" pitchFamily="18" charset="0"/>
            </a:endParaRPr>
          </a:p>
          <a:p>
            <a:pPr marL="285750" indent="-285750" algn="just">
              <a:buFont typeface="Arial" panose="020B0604020202020204" pitchFamily="34" charset="0"/>
              <a:buChar char="•"/>
            </a:pPr>
            <a:r>
              <a:rPr lang="en-US" sz="1800">
                <a:effectLst/>
                <a:latin typeface="Times New Roman" panose="02020603050405020304" pitchFamily="18" charset="0"/>
                <a:ea typeface="Times New Roman" panose="02020603050405020304" pitchFamily="18" charset="0"/>
              </a:rPr>
              <a:t>Trong </a:t>
            </a:r>
            <a:r>
              <a:rPr lang="en-US" sz="1800" err="1">
                <a:effectLst/>
                <a:latin typeface="Times New Roman" panose="02020603050405020304" pitchFamily="18" charset="0"/>
                <a:ea typeface="Times New Roman" panose="02020603050405020304" pitchFamily="18" charset="0"/>
              </a:rPr>
              <a:t>bảng</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order_products</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các</a:t>
            </a:r>
            <a:r>
              <a:rPr lang="en-US" sz="1800">
                <a:effectLst/>
                <a:latin typeface="Times New Roman" panose="02020603050405020304" pitchFamily="18" charset="0"/>
                <a:ea typeface="Times New Roman" panose="02020603050405020304" pitchFamily="18" charset="0"/>
              </a:rPr>
              <a:t> index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order_id</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product_id</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b="1">
                <a:effectLst/>
                <a:latin typeface="Times New Roman" panose="02020603050405020304" pitchFamily="18" charset="0"/>
                <a:ea typeface="Times New Roman" panose="02020603050405020304" pitchFamily="18" charset="0"/>
              </a:rPr>
              <a:t>(</a:t>
            </a:r>
            <a:r>
              <a:rPr lang="en-US" sz="1800" b="1" err="1">
                <a:effectLst/>
                <a:latin typeface="Times New Roman" panose="02020603050405020304" pitchFamily="18" charset="0"/>
                <a:ea typeface="Times New Roman" panose="02020603050405020304" pitchFamily="18" charset="0"/>
              </a:rPr>
              <a:t>order_id</a:t>
            </a:r>
            <a:r>
              <a:rPr lang="en-US" sz="1800" b="1">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product_id</a:t>
            </a:r>
            <a:r>
              <a:rPr lang="en-US" sz="1800" b="1">
                <a:effectLst/>
                <a:latin typeface="Times New Roman" panose="02020603050405020304" pitchFamily="18" charset="0"/>
                <a:ea typeface="Times New Roman" panose="02020603050405020304" pitchFamily="18" charset="0"/>
              </a:rPr>
              <a: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hỗ</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thông</a:t>
            </a:r>
            <a:r>
              <a:rPr lang="en-US" sz="1800">
                <a:effectLst/>
                <a:latin typeface="Times New Roman" panose="02020603050405020304" pitchFamily="18" charset="0"/>
                <a:ea typeface="Times New Roman" panose="02020603050405020304" pitchFamily="18" charset="0"/>
              </a:rPr>
              <a:t> tin chi </a:t>
            </a:r>
            <a:r>
              <a:rPr lang="en-US" sz="1800" err="1">
                <a:effectLst/>
                <a:latin typeface="Times New Roman" panose="02020603050405020304" pitchFamily="18" charset="0"/>
                <a:ea typeface="Times New Roman" panose="02020603050405020304" pitchFamily="18" charset="0"/>
              </a:rPr>
              <a:t>tiết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sản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phẩm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trong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đơn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hàng</a:t>
            </a:r>
            <a:r>
              <a:rPr lang="en-US" sz="1800">
                <a:effectLst/>
                <a:latin typeface="Times New Roman" panose="02020603050405020304" pitchFamily="18" charset="0"/>
                <a:ea typeface="Times New Roman" panose="02020603050405020304" pitchFamily="18" charset="0"/>
              </a:rPr>
              <a:t>.</a:t>
            </a:r>
            <a:endParaRPr lang="en-VN" sz="1800">
              <a:effectLst/>
              <a:latin typeface="Times New Roman" panose="02020603050405020304" pitchFamily="18" charset="0"/>
              <a:ea typeface="Times New Roman" panose="02020603050405020304" pitchFamily="18" charset="0"/>
            </a:endParaRPr>
          </a:p>
          <a:p>
            <a:pPr marL="285750" indent="-285750" algn="just">
              <a:buFont typeface="Arial" panose="020B0604020202020204" pitchFamily="34" charset="0"/>
              <a:buChar char="•"/>
            </a:pPr>
            <a:r>
              <a:rPr lang="en-US" sz="1800">
                <a:effectLst/>
                <a:latin typeface="Times New Roman" panose="02020603050405020304" pitchFamily="18" charset="0"/>
                <a:ea typeface="Times New Roman" panose="02020603050405020304" pitchFamily="18" charset="0"/>
              </a:rPr>
              <a:t>Index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admin_email</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trong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bảng</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admin_info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b="1">
                <a:effectLst/>
                <a:latin typeface="Times New Roman" panose="02020603050405020304" pitchFamily="18" charset="0"/>
                <a:ea typeface="Times New Roman" panose="02020603050405020304" pitchFamily="18" charset="0"/>
              </a:rPr>
              <a:t>email</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trong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bảng</a:t>
            </a:r>
            <a:r>
              <a:rPr lang="en-US" sz="1800">
                <a:effectLst/>
                <a:latin typeface="Times New Roman" panose="02020603050405020304" pitchFamily="18" charset="0"/>
                <a:ea typeface="Times New Roman" panose="02020603050405020304" pitchFamily="18" charset="0"/>
              </a:rPr>
              <a:t> </a:t>
            </a:r>
            <a:r>
              <a:rPr lang="en-US" sz="1800" b="1" err="1">
                <a:effectLst/>
                <a:latin typeface="Times New Roman" panose="02020603050405020304" pitchFamily="18" charset="0"/>
                <a:ea typeface="Times New Roman" panose="02020603050405020304" pitchFamily="18" charset="0"/>
              </a:rPr>
              <a:t>users_info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giúp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đảm</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bảo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rằng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không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có</a:t>
            </a:r>
            <a:r>
              <a:rPr lang="en-US" sz="1800">
                <a:effectLst/>
                <a:latin typeface="Times New Roman" panose="02020603050405020304" pitchFamily="18" charset="0"/>
                <a:ea typeface="Times New Roman" panose="02020603050405020304" pitchFamily="18" charset="0"/>
              </a:rPr>
              <a:t> email </a:t>
            </a:r>
            <a:r>
              <a:rPr lang="en-US" sz="1800" err="1">
                <a:effectLst/>
                <a:latin typeface="Times New Roman" panose="02020603050405020304" pitchFamily="18" charset="0"/>
                <a:ea typeface="Times New Roman" panose="02020603050405020304" pitchFamily="18" charset="0"/>
              </a:rPr>
              <a:t>trùng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lặp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trong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bảng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bảo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vệ</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tính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nhất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của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thông</a:t>
            </a:r>
            <a:r>
              <a:rPr lang="en-US" sz="1800">
                <a:effectLst/>
                <a:latin typeface="Times New Roman" panose="02020603050405020304" pitchFamily="18" charset="0"/>
                <a:ea typeface="Times New Roman" panose="02020603050405020304" pitchFamily="18" charset="0"/>
              </a:rPr>
              <a:t> tin </a:t>
            </a:r>
            <a:r>
              <a:rPr lang="en-US" sz="1800" err="1">
                <a:effectLst/>
                <a:latin typeface="Times New Roman" panose="02020603050405020304" pitchFamily="18" charset="0"/>
                <a:ea typeface="Times New Roman" panose="02020603050405020304" pitchFamily="18" charset="0"/>
              </a:rPr>
              <a:t>người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dùng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admin.</a:t>
            </a:r>
            <a:endParaRPr lang="en-VN" sz="180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00156846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E248DCA-B91F-BC5A-64CE-246CF3581AEB}"/>
              </a:ext>
            </a:extLst>
          </p:cNvPr>
          <p:cNvSpPr>
            <a:spLocks noGrp="1"/>
          </p:cNvSpPr>
          <p:nvPr>
            <p:ph type="sldNum" sz="quarter" idx="12"/>
          </p:nvPr>
        </p:nvSpPr>
        <p:spPr/>
        <p:txBody>
          <a:bodyPr/>
          <a:lstStyle/>
          <a:p>
            <a:fld id="{9EA0BE3B-158A-4EDF-80DC-E394A0D1600F}" type="slidenum">
              <a:rPr lang="en-US" smtClean="0"/>
              <a:pPr/>
              <a:t>24</a:t>
            </a:fld>
            <a:endParaRPr lang="en-US"/>
          </a:p>
        </p:txBody>
      </p:sp>
      <p:sp>
        <p:nvSpPr>
          <p:cNvPr id="3" name="Title 2">
            <a:extLst>
              <a:ext uri="{FF2B5EF4-FFF2-40B4-BE49-F238E27FC236}">
                <a16:creationId xmlns:a16="http://schemas.microsoft.com/office/drawing/2014/main" id="{D4A308EB-C22C-0699-31DF-5588F4DDA75F}"/>
              </a:ext>
            </a:extLst>
          </p:cNvPr>
          <p:cNvSpPr>
            <a:spLocks noGrp="1"/>
          </p:cNvSpPr>
          <p:nvPr>
            <p:ph type="title"/>
          </p:nvPr>
        </p:nvSpPr>
        <p:spPr/>
        <p:txBody>
          <a:bodyPr/>
          <a:lstStyle/>
          <a:p>
            <a:r>
              <a:rPr lang="en-US"/>
              <a:t>4.2 FUNCTION</a:t>
            </a:r>
          </a:p>
        </p:txBody>
      </p:sp>
      <p:sp>
        <p:nvSpPr>
          <p:cNvPr id="8" name="TextBox 7">
            <a:extLst>
              <a:ext uri="{FF2B5EF4-FFF2-40B4-BE49-F238E27FC236}">
                <a16:creationId xmlns:a16="http://schemas.microsoft.com/office/drawing/2014/main" id="{BFA6FC43-3051-0AE5-0C41-5DE7F83C1A18}"/>
              </a:ext>
            </a:extLst>
          </p:cNvPr>
          <p:cNvSpPr txBox="1"/>
          <p:nvPr/>
        </p:nvSpPr>
        <p:spPr>
          <a:xfrm>
            <a:off x="-2" y="181252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AFE4BD67-E24E-DEA4-94D2-774A59047E4A}"/>
              </a:ext>
            </a:extLst>
          </p:cNvPr>
          <p:cNvSpPr txBox="1"/>
          <p:nvPr/>
        </p:nvSpPr>
        <p:spPr>
          <a:xfrm>
            <a:off x="0" y="1180584"/>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46068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5D8F1-364D-F3CA-7A7A-B0719A42396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BB3B48-039A-A5B0-9FE1-4AD370F3FFA8}"/>
              </a:ext>
            </a:extLst>
          </p:cNvPr>
          <p:cNvSpPr>
            <a:spLocks noGrp="1"/>
          </p:cNvSpPr>
          <p:nvPr>
            <p:ph type="sldNum" sz="quarter" idx="12"/>
          </p:nvPr>
        </p:nvSpPr>
        <p:spPr/>
        <p:txBody>
          <a:bodyPr/>
          <a:lstStyle/>
          <a:p>
            <a:fld id="{9EA0BE3B-158A-4EDF-80DC-E394A0D1600F}" type="slidenum">
              <a:rPr lang="en-US" smtClean="0"/>
              <a:pPr/>
              <a:t>25</a:t>
            </a:fld>
            <a:endParaRPr lang="en-US"/>
          </a:p>
        </p:txBody>
      </p:sp>
      <p:sp>
        <p:nvSpPr>
          <p:cNvPr id="3" name="Title 2">
            <a:extLst>
              <a:ext uri="{FF2B5EF4-FFF2-40B4-BE49-F238E27FC236}">
                <a16:creationId xmlns:a16="http://schemas.microsoft.com/office/drawing/2014/main" id="{D44BA8F2-26F7-FFE1-7250-7C8375E33F7F}"/>
              </a:ext>
            </a:extLst>
          </p:cNvPr>
          <p:cNvSpPr>
            <a:spLocks noGrp="1"/>
          </p:cNvSpPr>
          <p:nvPr>
            <p:ph type="title"/>
          </p:nvPr>
        </p:nvSpPr>
        <p:spPr/>
        <p:txBody>
          <a:bodyPr/>
          <a:lstStyle/>
          <a:p>
            <a:r>
              <a:rPr lang="en-US"/>
              <a:t>4.3 TRIGGER</a:t>
            </a:r>
          </a:p>
        </p:txBody>
      </p:sp>
      <p:sp>
        <p:nvSpPr>
          <p:cNvPr id="8" name="TextBox 7">
            <a:extLst>
              <a:ext uri="{FF2B5EF4-FFF2-40B4-BE49-F238E27FC236}">
                <a16:creationId xmlns:a16="http://schemas.microsoft.com/office/drawing/2014/main" id="{1CA4DDC5-6C63-F45A-E57B-550A41FFEA3C}"/>
              </a:ext>
            </a:extLst>
          </p:cNvPr>
          <p:cNvSpPr txBox="1"/>
          <p:nvPr/>
        </p:nvSpPr>
        <p:spPr>
          <a:xfrm>
            <a:off x="0" y="2467142"/>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 </a:t>
            </a:r>
            <a:r>
              <a:rPr lang="en-US" sz="2400" kern="0" err="1">
                <a:effectLst/>
                <a:latin typeface="Lato" panose="020F0502020204030203" pitchFamily="34" charset="0"/>
                <a:ea typeface="Lato" panose="020F0502020204030203" pitchFamily="34" charset="0"/>
                <a:cs typeface="Lato" panose="020F0502020204030203" pitchFamily="34" charset="0"/>
              </a:rPr>
              <a:t>Tự</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động</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cập</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nhật</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các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thuộc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tính</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của</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orderdetai</a:t>
            </a:r>
            <a:r>
              <a:rPr lang="en-US" sz="2400" kern="0" err="1">
                <a:latin typeface="Lato" panose="020F0502020204030203" pitchFamily="34" charset="0"/>
                <a:ea typeface="Lato" panose="020F0502020204030203" pitchFamily="34" charset="0"/>
                <a:cs typeface="Lato" panose="020F0502020204030203" pitchFamily="34" charset="0"/>
              </a:rPr>
              <a:t>l</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khi</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tạo</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orderdetail</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mới</a:t>
            </a:r>
            <a:r>
              <a:rPr lang="en-US" sz="2400" kern="0">
                <a:latin typeface="Lato" panose="020F0502020204030203" pitchFamily="34" charset="0"/>
                <a:ea typeface="Lato" panose="020F0502020204030203" pitchFamily="34" charset="0"/>
                <a:cs typeface="Lato" panose="020F0502020204030203" pitchFamily="34" charset="0"/>
              </a:rPr>
              <a:t>.</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56369C24-F867-B03A-1860-A5513E579C87}"/>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5" name="Picture 4">
            <a:extLst>
              <a:ext uri="{FF2B5EF4-FFF2-40B4-BE49-F238E27FC236}">
                <a16:creationId xmlns:a16="http://schemas.microsoft.com/office/drawing/2014/main" id="{334EB282-CC18-F13A-7154-92EC852D9142}"/>
              </a:ext>
            </a:extLst>
          </p:cNvPr>
          <p:cNvPicPr>
            <a:picLocks noChangeAspect="1"/>
          </p:cNvPicPr>
          <p:nvPr/>
        </p:nvPicPr>
        <p:blipFill>
          <a:blip r:embed="rId2"/>
          <a:stretch>
            <a:fillRect/>
          </a:stretch>
        </p:blipFill>
        <p:spPr>
          <a:xfrm>
            <a:off x="2494338" y="1292487"/>
            <a:ext cx="7354326" cy="1190791"/>
          </a:xfrm>
          <a:prstGeom prst="rect">
            <a:avLst/>
          </a:prstGeom>
        </p:spPr>
      </p:pic>
    </p:spTree>
    <p:extLst>
      <p:ext uri="{BB962C8B-B14F-4D97-AF65-F5344CB8AC3E}">
        <p14:creationId xmlns:p14="http://schemas.microsoft.com/office/powerpoint/2010/main" val="12292906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9B495-6D47-D560-2E6E-E901BBEB6141}"/>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FEBC95-65D3-6CB0-2A2C-6DC47BE69D37}"/>
              </a:ext>
            </a:extLst>
          </p:cNvPr>
          <p:cNvSpPr>
            <a:spLocks noGrp="1"/>
          </p:cNvSpPr>
          <p:nvPr>
            <p:ph type="sldNum" sz="quarter" idx="12"/>
          </p:nvPr>
        </p:nvSpPr>
        <p:spPr/>
        <p:txBody>
          <a:bodyPr/>
          <a:lstStyle/>
          <a:p>
            <a:fld id="{9EA0BE3B-158A-4EDF-80DC-E394A0D1600F}" type="slidenum">
              <a:rPr lang="en-US" smtClean="0"/>
              <a:pPr/>
              <a:t>26</a:t>
            </a:fld>
            <a:endParaRPr lang="en-US"/>
          </a:p>
        </p:txBody>
      </p:sp>
      <p:sp>
        <p:nvSpPr>
          <p:cNvPr id="3" name="Title 2">
            <a:extLst>
              <a:ext uri="{FF2B5EF4-FFF2-40B4-BE49-F238E27FC236}">
                <a16:creationId xmlns:a16="http://schemas.microsoft.com/office/drawing/2014/main" id="{B4BE8900-3340-7703-803C-D152C7856D51}"/>
              </a:ext>
            </a:extLst>
          </p:cNvPr>
          <p:cNvSpPr>
            <a:spLocks noGrp="1"/>
          </p:cNvSpPr>
          <p:nvPr>
            <p:ph type="title"/>
          </p:nvPr>
        </p:nvSpPr>
        <p:spPr/>
        <p:txBody>
          <a:bodyPr/>
          <a:lstStyle/>
          <a:p>
            <a:r>
              <a:rPr lang="en-US"/>
              <a:t>4.3 TRIGGER</a:t>
            </a:r>
          </a:p>
        </p:txBody>
      </p:sp>
      <p:sp>
        <p:nvSpPr>
          <p:cNvPr id="8" name="TextBox 7">
            <a:extLst>
              <a:ext uri="{FF2B5EF4-FFF2-40B4-BE49-F238E27FC236}">
                <a16:creationId xmlns:a16="http://schemas.microsoft.com/office/drawing/2014/main" id="{99DBBBBD-DDDE-4657-3CD6-4A72E9A3E2B3}"/>
              </a:ext>
            </a:extLst>
          </p:cNvPr>
          <p:cNvSpPr txBox="1"/>
          <p:nvPr/>
        </p:nvSpPr>
        <p:spPr>
          <a:xfrm>
            <a:off x="0" y="2467142"/>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 </a:t>
            </a:r>
            <a:r>
              <a:rPr lang="en-US" sz="2400" kern="0" err="1">
                <a:effectLst/>
                <a:latin typeface="Lato" panose="020F0502020204030203" pitchFamily="34" charset="0"/>
                <a:ea typeface="Lato" panose="020F0502020204030203" pitchFamily="34" charset="0"/>
                <a:cs typeface="Lato" panose="020F0502020204030203" pitchFamily="34" charset="0"/>
              </a:rPr>
              <a:t>Tự</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động</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cập</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nhật</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lại</a:t>
            </a:r>
            <a:r>
              <a:rPr lang="en-US" sz="2400" kern="0">
                <a:effectLst/>
                <a:latin typeface="Lato" panose="020F0502020204030203" pitchFamily="34" charset="0"/>
                <a:ea typeface="Lato" panose="020F0502020204030203" pitchFamily="34" charset="0"/>
                <a:cs typeface="Lato" panose="020F0502020204030203" pitchFamily="34" charset="0"/>
              </a:rPr>
              <a:t> order </a:t>
            </a:r>
            <a:r>
              <a:rPr lang="en-US" sz="2400" kern="0" err="1">
                <a:effectLst/>
                <a:latin typeface="Lato" panose="020F0502020204030203" pitchFamily="34" charset="0"/>
                <a:ea typeface="Lato" panose="020F0502020204030203" pitchFamily="34" charset="0"/>
                <a:cs typeface="Lato" panose="020F0502020204030203" pitchFamily="34" charset="0"/>
              </a:rPr>
              <a:t>khi</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có</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các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orderdetail</a:t>
            </a:r>
            <a:r>
              <a:rPr lang="en-US" sz="2400" kern="0">
                <a:effectLst/>
                <a:latin typeface="Lato" panose="020F0502020204030203" pitchFamily="34" charset="0"/>
                <a:ea typeface="Lato" panose="020F0502020204030203" pitchFamily="34" charset="0"/>
                <a:cs typeface="Lato" panose="020F0502020204030203" pitchFamily="34" charset="0"/>
              </a:rPr>
              <a:t>.</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9B4736E4-7663-F1E2-7FF9-AF04112A330C}"/>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6" name="Picture 5">
            <a:extLst>
              <a:ext uri="{FF2B5EF4-FFF2-40B4-BE49-F238E27FC236}">
                <a16:creationId xmlns:a16="http://schemas.microsoft.com/office/drawing/2014/main" id="{EE20A0EC-CA3B-8699-3A14-A0128F3E4E82}"/>
              </a:ext>
            </a:extLst>
          </p:cNvPr>
          <p:cNvPicPr>
            <a:picLocks noChangeAspect="1"/>
          </p:cNvPicPr>
          <p:nvPr/>
        </p:nvPicPr>
        <p:blipFill>
          <a:blip r:embed="rId2"/>
          <a:stretch>
            <a:fillRect/>
          </a:stretch>
        </p:blipFill>
        <p:spPr>
          <a:xfrm>
            <a:off x="3342889" y="1297680"/>
            <a:ext cx="5506218" cy="1200318"/>
          </a:xfrm>
          <a:prstGeom prst="rect">
            <a:avLst/>
          </a:prstGeom>
        </p:spPr>
      </p:pic>
    </p:spTree>
    <p:extLst>
      <p:ext uri="{BB962C8B-B14F-4D97-AF65-F5344CB8AC3E}">
        <p14:creationId xmlns:p14="http://schemas.microsoft.com/office/powerpoint/2010/main" val="3032147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55466-6191-0FB8-8E0D-847F8F1B50B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075DAC-6EB9-7EEC-C444-4F65BAF872B2}"/>
              </a:ext>
            </a:extLst>
          </p:cNvPr>
          <p:cNvSpPr>
            <a:spLocks noGrp="1"/>
          </p:cNvSpPr>
          <p:nvPr>
            <p:ph type="sldNum" sz="quarter" idx="12"/>
          </p:nvPr>
        </p:nvSpPr>
        <p:spPr/>
        <p:txBody>
          <a:bodyPr/>
          <a:lstStyle/>
          <a:p>
            <a:fld id="{9EA0BE3B-158A-4EDF-80DC-E394A0D1600F}" type="slidenum">
              <a:rPr lang="en-US" smtClean="0"/>
              <a:pPr/>
              <a:t>27</a:t>
            </a:fld>
            <a:endParaRPr lang="en-US"/>
          </a:p>
        </p:txBody>
      </p:sp>
      <p:sp>
        <p:nvSpPr>
          <p:cNvPr id="3" name="Title 2">
            <a:extLst>
              <a:ext uri="{FF2B5EF4-FFF2-40B4-BE49-F238E27FC236}">
                <a16:creationId xmlns:a16="http://schemas.microsoft.com/office/drawing/2014/main" id="{104DFD66-1A31-56B4-0F20-B4DD36C15229}"/>
              </a:ext>
            </a:extLst>
          </p:cNvPr>
          <p:cNvSpPr>
            <a:spLocks noGrp="1"/>
          </p:cNvSpPr>
          <p:nvPr>
            <p:ph type="title"/>
          </p:nvPr>
        </p:nvSpPr>
        <p:spPr/>
        <p:txBody>
          <a:bodyPr/>
          <a:lstStyle/>
          <a:p>
            <a:r>
              <a:rPr lang="en-US"/>
              <a:t>4.3 TRIGGER</a:t>
            </a:r>
          </a:p>
        </p:txBody>
      </p:sp>
      <p:sp>
        <p:nvSpPr>
          <p:cNvPr id="8" name="TextBox 7">
            <a:extLst>
              <a:ext uri="{FF2B5EF4-FFF2-40B4-BE49-F238E27FC236}">
                <a16:creationId xmlns:a16="http://schemas.microsoft.com/office/drawing/2014/main" id="{FF754D89-27E6-6BB1-8C2C-12506EBE36D9}"/>
              </a:ext>
            </a:extLst>
          </p:cNvPr>
          <p:cNvSpPr txBox="1"/>
          <p:nvPr/>
        </p:nvSpPr>
        <p:spPr>
          <a:xfrm>
            <a:off x="0" y="2467142"/>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 </a:t>
            </a:r>
            <a:r>
              <a:rPr lang="en-US" sz="2400" kern="0" err="1">
                <a:effectLst/>
                <a:latin typeface="Lato" panose="020F0502020204030203" pitchFamily="34" charset="0"/>
                <a:ea typeface="Lato" panose="020F0502020204030203" pitchFamily="34" charset="0"/>
                <a:cs typeface="Lato" panose="020F0502020204030203" pitchFamily="34" charset="0"/>
              </a:rPr>
              <a:t>Tự</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động</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lưu</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lại</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các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lịch</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sử</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chỉnh</a:t>
            </a:r>
            <a:r>
              <a:rPr lang="en-US" sz="2400" kern="0">
                <a:effectLst/>
                <a:latin typeface="Lato" panose="020F0502020204030203" pitchFamily="34" charset="0"/>
                <a:ea typeface="Lato" panose="020F0502020204030203" pitchFamily="34" charset="0"/>
                <a:cs typeface="Lato" panose="020F0502020204030203" pitchFamily="34" charset="0"/>
              </a:rPr>
              <a:t> status </a:t>
            </a:r>
            <a:r>
              <a:rPr lang="en-US" sz="2400" kern="0" err="1">
                <a:effectLst/>
                <a:latin typeface="Lato" panose="020F0502020204030203" pitchFamily="34" charset="0"/>
                <a:ea typeface="Lato" panose="020F0502020204030203" pitchFamily="34" charset="0"/>
                <a:cs typeface="Lato" panose="020F0502020204030203" pitchFamily="34" charset="0"/>
              </a:rPr>
              <a:t>của</a:t>
            </a:r>
            <a:r>
              <a:rPr lang="en-US" sz="2400" kern="0">
                <a:effectLst/>
                <a:latin typeface="Lato" panose="020F0502020204030203" pitchFamily="34" charset="0"/>
                <a:ea typeface="Lato" panose="020F0502020204030203" pitchFamily="34" charset="0"/>
                <a:cs typeface="Lato" panose="020F0502020204030203" pitchFamily="34" charset="0"/>
              </a:rPr>
              <a:t> order.</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11BDF8AF-7F1F-F1E4-E48D-9FE748B6236D}"/>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5" name="Picture 4">
            <a:extLst>
              <a:ext uri="{FF2B5EF4-FFF2-40B4-BE49-F238E27FC236}">
                <a16:creationId xmlns:a16="http://schemas.microsoft.com/office/drawing/2014/main" id="{1698A707-D85E-E682-F223-8929FB55E44A}"/>
              </a:ext>
            </a:extLst>
          </p:cNvPr>
          <p:cNvPicPr>
            <a:picLocks noChangeAspect="1"/>
          </p:cNvPicPr>
          <p:nvPr/>
        </p:nvPicPr>
        <p:blipFill>
          <a:blip r:embed="rId2"/>
          <a:stretch>
            <a:fillRect/>
          </a:stretch>
        </p:blipFill>
        <p:spPr>
          <a:xfrm>
            <a:off x="3662021" y="1292487"/>
            <a:ext cx="4867954" cy="1133633"/>
          </a:xfrm>
          <a:prstGeom prst="rect">
            <a:avLst/>
          </a:prstGeom>
        </p:spPr>
      </p:pic>
    </p:spTree>
    <p:extLst>
      <p:ext uri="{BB962C8B-B14F-4D97-AF65-F5344CB8AC3E}">
        <p14:creationId xmlns:p14="http://schemas.microsoft.com/office/powerpoint/2010/main" val="26123330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DD488-95B6-FBAE-C83F-00F4DA268D2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37AE545-5509-7A29-466E-8DF3B52E0AE5}"/>
              </a:ext>
            </a:extLst>
          </p:cNvPr>
          <p:cNvSpPr>
            <a:spLocks noGrp="1"/>
          </p:cNvSpPr>
          <p:nvPr>
            <p:ph type="title"/>
          </p:nvPr>
        </p:nvSpPr>
        <p:spPr/>
        <p:txBody>
          <a:bodyPr/>
          <a:lstStyle/>
          <a:p>
            <a:r>
              <a:rPr lang="en-US"/>
              <a:t>5. VIẾT TRUY VẤN CÁ NHÂN</a:t>
            </a:r>
          </a:p>
        </p:txBody>
      </p:sp>
      <p:sp>
        <p:nvSpPr>
          <p:cNvPr id="4" name="Slide Number Placeholder 3">
            <a:extLst>
              <a:ext uri="{FF2B5EF4-FFF2-40B4-BE49-F238E27FC236}">
                <a16:creationId xmlns:a16="http://schemas.microsoft.com/office/drawing/2014/main" id="{D43A01D0-31C4-F108-CFB2-116E9B44B37C}"/>
              </a:ext>
            </a:extLst>
          </p:cNvPr>
          <p:cNvSpPr>
            <a:spLocks noGrp="1"/>
          </p:cNvSpPr>
          <p:nvPr>
            <p:ph type="sldNum" sz="quarter" idx="12"/>
          </p:nvPr>
        </p:nvSpPr>
        <p:spPr/>
        <p:txBody>
          <a:bodyPr/>
          <a:lstStyle/>
          <a:p>
            <a:fld id="{9EA0BE3B-158A-4EDF-80DC-E394A0D1600F}" type="slidenum">
              <a:rPr lang="en-US" smtClean="0"/>
              <a:pPr/>
              <a:t>28</a:t>
            </a:fld>
            <a:endParaRPr lang="en-US"/>
          </a:p>
        </p:txBody>
      </p:sp>
      <p:pic>
        <p:nvPicPr>
          <p:cNvPr id="1026" name="Picture 2" descr="Types of Database Management Systems - DATAVERSITY">
            <a:extLst>
              <a:ext uri="{FF2B5EF4-FFF2-40B4-BE49-F238E27FC236}">
                <a16:creationId xmlns:a16="http://schemas.microsoft.com/office/drawing/2014/main" id="{1973CE3D-C2DF-CC24-DC39-35036852E4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86510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04AB54-969E-E297-D0E4-E327D5186C4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F682B3-6B37-298A-F88A-BCE474402D76}"/>
              </a:ext>
            </a:extLst>
          </p:cNvPr>
          <p:cNvSpPr>
            <a:spLocks noGrp="1"/>
          </p:cNvSpPr>
          <p:nvPr>
            <p:ph type="sldNum" sz="quarter" idx="12"/>
          </p:nvPr>
        </p:nvSpPr>
        <p:spPr/>
        <p:txBody>
          <a:bodyPr/>
          <a:lstStyle/>
          <a:p>
            <a:fld id="{9EA0BE3B-158A-4EDF-80DC-E394A0D1600F}" type="slidenum">
              <a:rPr lang="en-US" smtClean="0"/>
              <a:pPr/>
              <a:t>29</a:t>
            </a:fld>
            <a:endParaRPr lang="en-US"/>
          </a:p>
        </p:txBody>
      </p:sp>
      <p:sp>
        <p:nvSpPr>
          <p:cNvPr id="3" name="Title 2">
            <a:extLst>
              <a:ext uri="{FF2B5EF4-FFF2-40B4-BE49-F238E27FC236}">
                <a16:creationId xmlns:a16="http://schemas.microsoft.com/office/drawing/2014/main" id="{7E2E0045-38B5-72CE-5490-1EAA50A9594F}"/>
              </a:ext>
            </a:extLst>
          </p:cNvPr>
          <p:cNvSpPr>
            <a:spLocks noGrp="1"/>
          </p:cNvSpPr>
          <p:nvPr>
            <p:ph type="title"/>
          </p:nvPr>
        </p:nvSpPr>
        <p:spPr/>
        <p:txBody>
          <a:bodyPr/>
          <a:lstStyle/>
          <a:p>
            <a:r>
              <a:rPr lang="en-US"/>
              <a:t>5. VIẾT TRUY VẤN CÁ NHÂN</a:t>
            </a:r>
          </a:p>
        </p:txBody>
      </p:sp>
      <p:sp>
        <p:nvSpPr>
          <p:cNvPr id="4" name="Title 1">
            <a:extLst>
              <a:ext uri="{FF2B5EF4-FFF2-40B4-BE49-F238E27FC236}">
                <a16:creationId xmlns:a16="http://schemas.microsoft.com/office/drawing/2014/main" id="{19967C40-3131-E0B1-8C87-39EA6B8C2007}"/>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a:solidFill>
                  <a:srgbClr val="FFFF00"/>
                </a:solidFill>
              </a:rPr>
              <a:t>Nguyễn Tài </a:t>
            </a:r>
            <a:r>
              <a:rPr lang="en-US" sz="1800" err="1">
                <a:solidFill>
                  <a:srgbClr val="FFFF00"/>
                </a:solidFill>
              </a:rPr>
              <a:t>Hưng</a:t>
            </a:r>
            <a:endParaRPr lang="en-US" sz="1800">
              <a:solidFill>
                <a:srgbClr val="FFFF00"/>
              </a:solidFill>
            </a:endParaRPr>
          </a:p>
        </p:txBody>
      </p:sp>
    </p:spTree>
    <p:extLst>
      <p:ext uri="{BB962C8B-B14F-4D97-AF65-F5344CB8AC3E}">
        <p14:creationId xmlns:p14="http://schemas.microsoft.com/office/powerpoint/2010/main" val="4281733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737FC17F-78B9-4DA3-B1E3-B6651CB174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86634" y="331380"/>
            <a:ext cx="3174367" cy="952975"/>
          </a:xfrm>
          <a:prstGeom prst="rect">
            <a:avLst/>
          </a:prstGeom>
        </p:spPr>
      </p:pic>
      <p:sp>
        <p:nvSpPr>
          <p:cNvPr id="3" name="Title 6">
            <a:extLst>
              <a:ext uri="{FF2B5EF4-FFF2-40B4-BE49-F238E27FC236}">
                <a16:creationId xmlns:a16="http://schemas.microsoft.com/office/drawing/2014/main" id="{5702E00C-3125-4CD1-A5F8-64723BF48E3E}"/>
              </a:ext>
            </a:extLst>
          </p:cNvPr>
          <p:cNvSpPr txBox="1">
            <a:spLocks/>
          </p:cNvSpPr>
          <p:nvPr/>
        </p:nvSpPr>
        <p:spPr>
          <a:xfrm>
            <a:off x="386634" y="1743163"/>
            <a:ext cx="8585916" cy="848792"/>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400"/>
              <a:t>BÁO CÁO PROJECT DATABASE</a:t>
            </a:r>
          </a:p>
        </p:txBody>
      </p:sp>
      <p:sp>
        <p:nvSpPr>
          <p:cNvPr id="4" name="Title 6">
            <a:extLst>
              <a:ext uri="{FF2B5EF4-FFF2-40B4-BE49-F238E27FC236}">
                <a16:creationId xmlns:a16="http://schemas.microsoft.com/office/drawing/2014/main" id="{72BF49D9-2FCE-4950-8B1C-F580CC18F4C9}"/>
              </a:ext>
            </a:extLst>
          </p:cNvPr>
          <p:cNvSpPr txBox="1">
            <a:spLocks/>
          </p:cNvSpPr>
          <p:nvPr/>
        </p:nvSpPr>
        <p:spPr>
          <a:xfrm>
            <a:off x="386634" y="2580207"/>
            <a:ext cx="7732434" cy="630743"/>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2800"/>
              <a:t>Project: Smart ecommerce – HUSTER STORE</a:t>
            </a:r>
          </a:p>
        </p:txBody>
      </p:sp>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p:txBody>
          <a:bodyPr/>
          <a:lstStyle/>
          <a:p>
            <a:fld id="{9EA0BE3B-158A-4EDF-80DC-E394A0D1600F}" type="slidenum">
              <a:rPr lang="en-US" smtClean="0"/>
              <a:pPr/>
              <a:t>3</a:t>
            </a:fld>
            <a:endParaRPr lang="en-US"/>
          </a:p>
        </p:txBody>
      </p:sp>
      <p:sp>
        <p:nvSpPr>
          <p:cNvPr id="5" name="Title 1">
            <a:extLst>
              <a:ext uri="{FF2B5EF4-FFF2-40B4-BE49-F238E27FC236}">
                <a16:creationId xmlns:a16="http://schemas.microsoft.com/office/drawing/2014/main" id="{BA22F218-4E1F-523B-DED9-5EB9C6D277F9}"/>
              </a:ext>
            </a:extLst>
          </p:cNvPr>
          <p:cNvSpPr txBox="1">
            <a:spLocks/>
          </p:cNvSpPr>
          <p:nvPr/>
        </p:nvSpPr>
        <p:spPr>
          <a:xfrm>
            <a:off x="385183" y="3210950"/>
            <a:ext cx="11514528" cy="4360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Nhóm</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 IT3290 –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Mã</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lớp</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BT: 156784</a:t>
            </a:r>
          </a:p>
          <a:p>
            <a:pPr marL="457200" indent="-457200">
              <a:lnSpc>
                <a:spcPct val="100000"/>
              </a:lnSpc>
              <a:buAutoNum type="arabicPeriod"/>
            </a:pP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Nguyễn Tài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Hưng</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 20236034 –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Nhóm</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trưởng</a:t>
            </a:r>
            <a:endParaRPr lang="en-US" sz="2000" b="1">
              <a:solidFill>
                <a:srgbClr val="00376F"/>
              </a:solidFill>
              <a:latin typeface="Lato" panose="020F0502020204030203" pitchFamily="34" charset="0"/>
              <a:ea typeface="Lato" panose="020F0502020204030203" pitchFamily="34" charset="0"/>
              <a:cs typeface="Lato" panose="020F0502020204030203" pitchFamily="34" charset="0"/>
            </a:endParaRPr>
          </a:p>
          <a:p>
            <a:pPr marL="457200" indent="-457200">
              <a:lnSpc>
                <a:spcPct val="100000"/>
              </a:lnSpc>
              <a:buAutoNum type="arabicPeriod"/>
            </a:pP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Trần</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Việt Gia Khánh – 20235756</a:t>
            </a:r>
          </a:p>
          <a:p>
            <a:pPr marL="457200" indent="-457200">
              <a:lnSpc>
                <a:spcPct val="100000"/>
              </a:lnSpc>
              <a:buAutoNum type="arabicPeriod"/>
            </a:pP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Nguyễn Trung Kiên - 20235759</a:t>
            </a:r>
          </a:p>
        </p:txBody>
      </p:sp>
      <p:sp>
        <p:nvSpPr>
          <p:cNvPr id="6" name="Title 1">
            <a:extLst>
              <a:ext uri="{FF2B5EF4-FFF2-40B4-BE49-F238E27FC236}">
                <a16:creationId xmlns:a16="http://schemas.microsoft.com/office/drawing/2014/main" id="{11D3397A-AD6C-FD6D-96FF-9570D2043150}"/>
              </a:ext>
            </a:extLst>
          </p:cNvPr>
          <p:cNvSpPr txBox="1">
            <a:spLocks/>
          </p:cNvSpPr>
          <p:nvPr/>
        </p:nvSpPr>
        <p:spPr>
          <a:xfrm>
            <a:off x="385183" y="5109666"/>
            <a:ext cx="11514528" cy="4360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000" b="1">
                <a:solidFill>
                  <a:srgbClr val="C00000"/>
                </a:solidFill>
                <a:latin typeface="Lato" panose="020F0502020204030203" pitchFamily="34" charset="0"/>
                <a:ea typeface="Lato" panose="020F0502020204030203" pitchFamily="34" charset="0"/>
                <a:cs typeface="Lato" panose="020F0502020204030203" pitchFamily="34" charset="0"/>
              </a:rPr>
              <a:t>GVHD: TS. </a:t>
            </a:r>
            <a:r>
              <a:rPr lang="en-US" sz="2000" b="1" err="1">
                <a:solidFill>
                  <a:srgbClr val="C00000"/>
                </a:solidFill>
                <a:latin typeface="Lato" panose="020F0502020204030203" pitchFamily="34" charset="0"/>
                <a:ea typeface="Lato" panose="020F0502020204030203" pitchFamily="34" charset="0"/>
                <a:cs typeface="Lato" panose="020F0502020204030203" pitchFamily="34" charset="0"/>
              </a:rPr>
              <a:t>Trần</a:t>
            </a:r>
            <a:r>
              <a:rPr lang="en-US" sz="2000" b="1">
                <a:solidFill>
                  <a:srgbClr val="C00000"/>
                </a:solidFill>
                <a:latin typeface="Lato" panose="020F0502020204030203" pitchFamily="34" charset="0"/>
                <a:ea typeface="Lato" panose="020F0502020204030203" pitchFamily="34" charset="0"/>
                <a:cs typeface="Lato" panose="020F0502020204030203" pitchFamily="34" charset="0"/>
              </a:rPr>
              <a:t> Văn Đặng</a:t>
            </a:r>
          </a:p>
        </p:txBody>
      </p:sp>
    </p:spTree>
    <p:extLst>
      <p:ext uri="{BB962C8B-B14F-4D97-AF65-F5344CB8AC3E}">
        <p14:creationId xmlns:p14="http://schemas.microsoft.com/office/powerpoint/2010/main" val="7431729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3BE847-120E-314E-CE70-7C9175277C3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6C50B32-D145-7E6E-4E39-371F2099D722}"/>
              </a:ext>
            </a:extLst>
          </p:cNvPr>
          <p:cNvSpPr>
            <a:spLocks noGrp="1"/>
          </p:cNvSpPr>
          <p:nvPr>
            <p:ph type="sldNum" sz="quarter" idx="12"/>
          </p:nvPr>
        </p:nvSpPr>
        <p:spPr/>
        <p:txBody>
          <a:bodyPr/>
          <a:lstStyle/>
          <a:p>
            <a:fld id="{9EA0BE3B-158A-4EDF-80DC-E394A0D1600F}" type="slidenum">
              <a:rPr lang="en-US" smtClean="0"/>
              <a:pPr/>
              <a:t>30</a:t>
            </a:fld>
            <a:endParaRPr lang="en-US"/>
          </a:p>
        </p:txBody>
      </p:sp>
      <p:sp>
        <p:nvSpPr>
          <p:cNvPr id="3" name="Title 2">
            <a:extLst>
              <a:ext uri="{FF2B5EF4-FFF2-40B4-BE49-F238E27FC236}">
                <a16:creationId xmlns:a16="http://schemas.microsoft.com/office/drawing/2014/main" id="{2ADE27D9-1AC6-A46E-B2F2-A36CE20A49CE}"/>
              </a:ext>
            </a:extLst>
          </p:cNvPr>
          <p:cNvSpPr>
            <a:spLocks noGrp="1"/>
          </p:cNvSpPr>
          <p:nvPr>
            <p:ph type="title"/>
          </p:nvPr>
        </p:nvSpPr>
        <p:spPr/>
        <p:txBody>
          <a:bodyPr/>
          <a:lstStyle/>
          <a:p>
            <a:r>
              <a:rPr lang="en-US"/>
              <a:t>5. VIẾT TRUY VẤN CÁ NHÂN</a:t>
            </a:r>
          </a:p>
        </p:txBody>
      </p:sp>
      <p:sp>
        <p:nvSpPr>
          <p:cNvPr id="4" name="Title 1">
            <a:extLst>
              <a:ext uri="{FF2B5EF4-FFF2-40B4-BE49-F238E27FC236}">
                <a16:creationId xmlns:a16="http://schemas.microsoft.com/office/drawing/2014/main" id="{2BDBD800-03C9-3770-E926-F84DB225A03C}"/>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Trần</a:t>
            </a:r>
            <a:r>
              <a:rPr lang="en-US" sz="1800">
                <a:solidFill>
                  <a:srgbClr val="FFFF00"/>
                </a:solidFill>
              </a:rPr>
              <a:t> Việt Gia Khánh</a:t>
            </a:r>
          </a:p>
        </p:txBody>
      </p:sp>
    </p:spTree>
    <p:extLst>
      <p:ext uri="{BB962C8B-B14F-4D97-AF65-F5344CB8AC3E}">
        <p14:creationId xmlns:p14="http://schemas.microsoft.com/office/powerpoint/2010/main" val="38099244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C73CC0-0F0C-1BF5-AA25-9EBAACA671F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CFE3D6-A135-C4B1-4C75-DDD02A0F13AC}"/>
              </a:ext>
            </a:extLst>
          </p:cNvPr>
          <p:cNvSpPr>
            <a:spLocks noGrp="1"/>
          </p:cNvSpPr>
          <p:nvPr>
            <p:ph type="sldNum" sz="quarter" idx="12"/>
          </p:nvPr>
        </p:nvSpPr>
        <p:spPr/>
        <p:txBody>
          <a:bodyPr/>
          <a:lstStyle/>
          <a:p>
            <a:fld id="{9EA0BE3B-158A-4EDF-80DC-E394A0D1600F}" type="slidenum">
              <a:rPr lang="en-US" smtClean="0"/>
              <a:pPr/>
              <a:t>31</a:t>
            </a:fld>
            <a:endParaRPr lang="en-US"/>
          </a:p>
        </p:txBody>
      </p:sp>
      <p:sp>
        <p:nvSpPr>
          <p:cNvPr id="3" name="Title 2">
            <a:extLst>
              <a:ext uri="{FF2B5EF4-FFF2-40B4-BE49-F238E27FC236}">
                <a16:creationId xmlns:a16="http://schemas.microsoft.com/office/drawing/2014/main" id="{BAB64350-A256-7587-F372-7CC9B279317F}"/>
              </a:ext>
            </a:extLst>
          </p:cNvPr>
          <p:cNvSpPr>
            <a:spLocks noGrp="1"/>
          </p:cNvSpPr>
          <p:nvPr>
            <p:ph type="title"/>
          </p:nvPr>
        </p:nvSpPr>
        <p:spPr/>
        <p:txBody>
          <a:bodyPr/>
          <a:lstStyle/>
          <a:p>
            <a:r>
              <a:rPr lang="en-US"/>
              <a:t>5. VIẾT TRUY VẤN CÁ NHÂN</a:t>
            </a:r>
          </a:p>
        </p:txBody>
      </p:sp>
      <p:sp>
        <p:nvSpPr>
          <p:cNvPr id="4" name="Title 1">
            <a:extLst>
              <a:ext uri="{FF2B5EF4-FFF2-40B4-BE49-F238E27FC236}">
                <a16:creationId xmlns:a16="http://schemas.microsoft.com/office/drawing/2014/main" id="{81943C2C-DDD3-9703-450C-1230ECE70FFE}"/>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a:solidFill>
                  <a:srgbClr val="FFFF00"/>
                </a:solidFill>
              </a:rPr>
              <a:t>Nguyễn Trung Kiên</a:t>
            </a:r>
          </a:p>
        </p:txBody>
      </p:sp>
    </p:spTree>
    <p:extLst>
      <p:ext uri="{BB962C8B-B14F-4D97-AF65-F5344CB8AC3E}">
        <p14:creationId xmlns:p14="http://schemas.microsoft.com/office/powerpoint/2010/main" val="13246552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5945A2BB-ABB6-48FB-A491-502474D93E34}"/>
              </a:ext>
            </a:extLst>
          </p:cNvPr>
          <p:cNvSpPr txBox="1">
            <a:spLocks/>
          </p:cNvSpPr>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a:t>THANK YOU !</a:t>
            </a:r>
          </a:p>
        </p:txBody>
      </p:sp>
      <p:sp>
        <p:nvSpPr>
          <p:cNvPr id="3" name="Slide Number Placeholder 2">
            <a:extLst>
              <a:ext uri="{FF2B5EF4-FFF2-40B4-BE49-F238E27FC236}">
                <a16:creationId xmlns:a16="http://schemas.microsoft.com/office/drawing/2014/main" id="{B255FE58-BA70-418C-863F-55066B6675FB}"/>
              </a:ext>
            </a:extLst>
          </p:cNvPr>
          <p:cNvSpPr>
            <a:spLocks noGrp="1"/>
          </p:cNvSpPr>
          <p:nvPr>
            <p:ph type="sldNum" sz="quarter" idx="12"/>
          </p:nvPr>
        </p:nvSpPr>
        <p:spPr/>
        <p:txBody>
          <a:bodyPr/>
          <a:lstStyle/>
          <a:p>
            <a:fld id="{9EA0BE3B-158A-4EDF-80DC-E394A0D1600F}" type="slidenum">
              <a:rPr lang="en-US" smtClean="0"/>
              <a:pPr/>
              <a:t>32</a:t>
            </a:fld>
            <a:endParaRPr lang="en-US"/>
          </a:p>
        </p:txBody>
      </p:sp>
    </p:spTree>
    <p:extLst>
      <p:ext uri="{BB962C8B-B14F-4D97-AF65-F5344CB8AC3E}">
        <p14:creationId xmlns:p14="http://schemas.microsoft.com/office/powerpoint/2010/main" val="2790627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err="1"/>
              <a:t>Nội</a:t>
            </a:r>
            <a:r>
              <a:rPr lang="en-US"/>
              <a:t> dung </a:t>
            </a:r>
            <a:r>
              <a:rPr lang="en-US" err="1"/>
              <a:t>thuyết</a:t>
            </a:r>
            <a:r>
              <a:rPr lang="en-US"/>
              <a:t> </a:t>
            </a:r>
            <a:r>
              <a:rPr lang="en-US" err="1"/>
              <a:t>trình</a:t>
            </a:r>
            <a:endParaRPr lang="en-US"/>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4</a:t>
            </a:fld>
            <a:endParaRPr lang="en-US"/>
          </a:p>
        </p:txBody>
      </p:sp>
      <p:graphicFrame>
        <p:nvGraphicFramePr>
          <p:cNvPr id="3" name="Diagram 2">
            <a:extLst>
              <a:ext uri="{FF2B5EF4-FFF2-40B4-BE49-F238E27FC236}">
                <a16:creationId xmlns:a16="http://schemas.microsoft.com/office/drawing/2014/main" id="{9F18B1BF-2AED-F9D2-7C3E-2613C97B8088}"/>
              </a:ext>
            </a:extLst>
          </p:cNvPr>
          <p:cNvGraphicFramePr/>
          <p:nvPr>
            <p:extLst>
              <p:ext uri="{D42A27DB-BD31-4B8C-83A1-F6EECF244321}">
                <p14:modId xmlns:p14="http://schemas.microsoft.com/office/powerpoint/2010/main" val="3042369983"/>
              </p:ext>
            </p:extLst>
          </p:nvPr>
        </p:nvGraphicFramePr>
        <p:xfrm>
          <a:off x="1818752" y="874207"/>
          <a:ext cx="8939241" cy="54160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156726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p:txBody>
          <a:bodyPr/>
          <a:lstStyle/>
          <a:p>
            <a:r>
              <a:rPr lang="en-US"/>
              <a:t>1. ĐẶT VẤN ĐỀ</a:t>
            </a:r>
          </a:p>
        </p:txBody>
      </p:sp>
      <p:sp>
        <p:nvSpPr>
          <p:cNvPr id="3" name="Chart Placeholder 2">
            <a:extLst>
              <a:ext uri="{FF2B5EF4-FFF2-40B4-BE49-F238E27FC236}">
                <a16:creationId xmlns:a16="http://schemas.microsoft.com/office/drawing/2014/main" id="{C8196C5E-7B93-4E81-B617-CD97C06D6032}"/>
              </a:ext>
            </a:extLst>
          </p:cNvPr>
          <p:cNvSpPr>
            <a:spLocks noGrp="1"/>
          </p:cNvSpPr>
          <p:nvPr>
            <p:ph type="chart" sz="quarter" idx="13"/>
          </p:nvPr>
        </p:nvSpPr>
        <p:spPr>
          <a:xfrm>
            <a:off x="539926" y="1488207"/>
            <a:ext cx="5765800" cy="4655894"/>
          </a:xfrm>
        </p:spPr>
        <p:txBody>
          <a:bodyPr/>
          <a:lstStyle/>
          <a:p>
            <a:pPr marL="0" indent="0" algn="just">
              <a:buNone/>
            </a:pPr>
            <a:r>
              <a:rPr lang="vi-VN" sz="2000" b="0" i="0" u="none" strike="noStrike">
                <a:solidFill>
                  <a:srgbClr val="00376F"/>
                </a:solidFill>
                <a:effectLst/>
              </a:rPr>
              <a:t>Trong bối cảnh thị trường thương mại điện tử ngày càng phát triển mạnh mẽ, đặc biệt là lĩnh vực thời trang và phụ kiện, việc sở hữu một trang web bán giày trực tuyến hiệu quả đã trở thành một yếu tố then chốt để các doanh nghiệp tiếp cận khách hàng tiềm năng và gia tăng doanh số. Tuy nhiên, sự đa dạng về mẫu mã, kích cỡ, nhà cung cấp và thông tin khách hàng đặt ra một thách thức không nhỏ trong việc quản lý dữ liệu một cách khoa học và hệ thống. Chính vì lẽ đó, dự án "Xây dựng cơ sở dữ liệu cho trang web bán giày" được đề xuất nhằm giải quyết bài toán này, tạo nền tảng vững chắc cho việc vận hành và phát triển trang web một cách bền vững.</a:t>
            </a:r>
            <a:endParaRPr lang="en-VN" sz="2000">
              <a:solidFill>
                <a:srgbClr val="00376F"/>
              </a:solidFill>
            </a:endParaRPr>
          </a:p>
        </p:txBody>
      </p:sp>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p:txBody>
          <a:bodyPr/>
          <a:lstStyle/>
          <a:p>
            <a:fld id="{9EA0BE3B-158A-4EDF-80DC-E394A0D1600F}" type="slidenum">
              <a:rPr lang="en-US" smtClean="0"/>
              <a:pPr/>
              <a:t>5</a:t>
            </a:fld>
            <a:endParaRPr lang="en-US"/>
          </a:p>
        </p:txBody>
      </p:sp>
      <p:pic>
        <p:nvPicPr>
          <p:cNvPr id="6" name="Picture 5">
            <a:extLst>
              <a:ext uri="{FF2B5EF4-FFF2-40B4-BE49-F238E27FC236}">
                <a16:creationId xmlns:a16="http://schemas.microsoft.com/office/drawing/2014/main" id="{0157FF58-B382-C32C-56BC-9A6682890D7F}"/>
              </a:ext>
            </a:extLst>
          </p:cNvPr>
          <p:cNvPicPr>
            <a:picLocks noChangeAspect="1"/>
          </p:cNvPicPr>
          <p:nvPr/>
        </p:nvPicPr>
        <p:blipFill>
          <a:blip r:embed="rId2"/>
          <a:stretch>
            <a:fillRect/>
          </a:stretch>
        </p:blipFill>
        <p:spPr>
          <a:xfrm>
            <a:off x="7119257" y="1488207"/>
            <a:ext cx="4430486" cy="4430486"/>
          </a:xfrm>
          <a:prstGeom prst="rect">
            <a:avLst/>
          </a:prstGeom>
        </p:spPr>
      </p:pic>
    </p:spTree>
    <p:extLst>
      <p:ext uri="{BB962C8B-B14F-4D97-AF65-F5344CB8AC3E}">
        <p14:creationId xmlns:p14="http://schemas.microsoft.com/office/powerpoint/2010/main" val="64084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46008-D06E-3A5B-241E-19917E9FD11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75C2260-6B63-7E40-127A-3B7E542854C7}"/>
              </a:ext>
            </a:extLst>
          </p:cNvPr>
          <p:cNvSpPr>
            <a:spLocks noGrp="1"/>
          </p:cNvSpPr>
          <p:nvPr>
            <p:ph type="title"/>
          </p:nvPr>
        </p:nvSpPr>
        <p:spPr/>
        <p:txBody>
          <a:bodyPr/>
          <a:lstStyle/>
          <a:p>
            <a:r>
              <a:rPr lang="en-US"/>
              <a:t>2. PHÂN TÍCH THIẾT KẾ</a:t>
            </a:r>
          </a:p>
        </p:txBody>
      </p:sp>
      <p:sp>
        <p:nvSpPr>
          <p:cNvPr id="4" name="Slide Number Placeholder 3">
            <a:extLst>
              <a:ext uri="{FF2B5EF4-FFF2-40B4-BE49-F238E27FC236}">
                <a16:creationId xmlns:a16="http://schemas.microsoft.com/office/drawing/2014/main" id="{E6F093A1-8378-F5A4-7854-E0C79BC3211E}"/>
              </a:ext>
            </a:extLst>
          </p:cNvPr>
          <p:cNvSpPr>
            <a:spLocks noGrp="1"/>
          </p:cNvSpPr>
          <p:nvPr>
            <p:ph type="sldNum" sz="quarter" idx="12"/>
          </p:nvPr>
        </p:nvSpPr>
        <p:spPr/>
        <p:txBody>
          <a:bodyPr/>
          <a:lstStyle/>
          <a:p>
            <a:fld id="{9EA0BE3B-158A-4EDF-80DC-E394A0D1600F}" type="slidenum">
              <a:rPr lang="en-US" smtClean="0"/>
              <a:pPr/>
              <a:t>6</a:t>
            </a:fld>
            <a:endParaRPr lang="en-US"/>
          </a:p>
        </p:txBody>
      </p:sp>
      <p:pic>
        <p:nvPicPr>
          <p:cNvPr id="1026" name="Picture 2" descr="Types of Database Management Systems - DATAVERSITY">
            <a:extLst>
              <a:ext uri="{FF2B5EF4-FFF2-40B4-BE49-F238E27FC236}">
                <a16:creationId xmlns:a16="http://schemas.microsoft.com/office/drawing/2014/main" id="{9B6E8F1B-72EC-4F67-FB8D-38ACCFD566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964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FE0E-299A-46D8-9DF7-2C84CBBCAF45}"/>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E8B4E653-E636-4EED-9A37-BC263FE84A93}"/>
              </a:ext>
            </a:extLst>
          </p:cNvPr>
          <p:cNvSpPr>
            <a:spLocks noGrp="1"/>
          </p:cNvSpPr>
          <p:nvPr>
            <p:ph type="sldNum" sz="quarter" idx="12"/>
          </p:nvPr>
        </p:nvSpPr>
        <p:spPr/>
        <p:txBody>
          <a:bodyPr/>
          <a:lstStyle/>
          <a:p>
            <a:fld id="{9EA0BE3B-158A-4EDF-80DC-E394A0D1600F}" type="slidenum">
              <a:rPr lang="en-US" smtClean="0"/>
              <a:pPr/>
              <a:t>7</a:t>
            </a:fld>
            <a:endParaRPr lang="en-US"/>
          </a:p>
        </p:txBody>
      </p:sp>
      <p:sp>
        <p:nvSpPr>
          <p:cNvPr id="4" name="Title 1">
            <a:extLst>
              <a:ext uri="{FF2B5EF4-FFF2-40B4-BE49-F238E27FC236}">
                <a16:creationId xmlns:a16="http://schemas.microsoft.com/office/drawing/2014/main" id="{7133FD2E-D00F-D011-ED96-D24BEEBDE7B5}"/>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Phân</a:t>
            </a:r>
            <a:r>
              <a:rPr lang="en-US" sz="1800">
                <a:solidFill>
                  <a:srgbClr val="FFFF00"/>
                </a:solidFill>
              </a:rPr>
              <a:t> </a:t>
            </a:r>
            <a:r>
              <a:rPr lang="en-US" sz="1800" err="1">
                <a:solidFill>
                  <a:srgbClr val="FFFF00"/>
                </a:solidFill>
              </a:rPr>
              <a:t>tích</a:t>
            </a:r>
            <a:r>
              <a:rPr lang="en-US" sz="1800">
                <a:solidFill>
                  <a:srgbClr val="FFFF00"/>
                </a:solidFill>
              </a:rPr>
              <a:t> </a:t>
            </a:r>
            <a:r>
              <a:rPr lang="en-US" sz="1800" err="1">
                <a:solidFill>
                  <a:srgbClr val="FFFF00"/>
                </a:solidFill>
              </a:rPr>
              <a:t>nghiệp</a:t>
            </a:r>
            <a:r>
              <a:rPr lang="en-US" sz="1800">
                <a:solidFill>
                  <a:srgbClr val="FFFF00"/>
                </a:solidFill>
              </a:rPr>
              <a:t> </a:t>
            </a:r>
            <a:r>
              <a:rPr lang="en-US" sz="1800" err="1">
                <a:solidFill>
                  <a:srgbClr val="FFFF00"/>
                </a:solidFill>
              </a:rPr>
              <a:t>vụ</a:t>
            </a:r>
            <a:endParaRPr lang="en-US" sz="1800">
              <a:solidFill>
                <a:srgbClr val="FFFF00"/>
              </a:solidFill>
            </a:endParaRPr>
          </a:p>
        </p:txBody>
      </p:sp>
    </p:spTree>
    <p:extLst>
      <p:ext uri="{BB962C8B-B14F-4D97-AF65-F5344CB8AC3E}">
        <p14:creationId xmlns:p14="http://schemas.microsoft.com/office/powerpoint/2010/main" val="2287700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1039EC-8312-26BC-A632-986BA43537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AC95A1-012A-495A-E953-5B030EBF50AD}"/>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A938EE6E-CA78-E0F8-E916-B940FB40D43F}"/>
              </a:ext>
            </a:extLst>
          </p:cNvPr>
          <p:cNvSpPr>
            <a:spLocks noGrp="1"/>
          </p:cNvSpPr>
          <p:nvPr>
            <p:ph type="sldNum" sz="quarter" idx="12"/>
          </p:nvPr>
        </p:nvSpPr>
        <p:spPr/>
        <p:txBody>
          <a:bodyPr/>
          <a:lstStyle/>
          <a:p>
            <a:fld id="{9EA0BE3B-158A-4EDF-80DC-E394A0D1600F}" type="slidenum">
              <a:rPr lang="en-US" smtClean="0"/>
              <a:pPr/>
              <a:t>8</a:t>
            </a:fld>
            <a:endParaRPr lang="en-US"/>
          </a:p>
        </p:txBody>
      </p:sp>
      <p:sp>
        <p:nvSpPr>
          <p:cNvPr id="4" name="Title 1">
            <a:extLst>
              <a:ext uri="{FF2B5EF4-FFF2-40B4-BE49-F238E27FC236}">
                <a16:creationId xmlns:a16="http://schemas.microsoft.com/office/drawing/2014/main" id="{0CF4FB7C-C1A8-9F3A-DF05-4D26843F5034}"/>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73528EE8-E2FA-5069-09C5-EC6097EEB833}"/>
              </a:ext>
            </a:extLst>
          </p:cNvPr>
          <p:cNvSpPr txBox="1"/>
          <p:nvPr/>
        </p:nvSpPr>
        <p:spPr>
          <a:xfrm>
            <a:off x="335460" y="1392498"/>
            <a:ext cx="750091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ea typeface="+mn-lt"/>
                <a:cs typeface="+mn-lt"/>
              </a:rPr>
              <a:t>Hệ</a:t>
            </a:r>
            <a:r>
              <a:rPr lang="en-US">
                <a:ea typeface="+mn-lt"/>
                <a:cs typeface="+mn-lt"/>
              </a:rPr>
              <a:t> </a:t>
            </a:r>
            <a:r>
              <a:rPr lang="en-US" err="1">
                <a:ea typeface="+mn-lt"/>
                <a:cs typeface="+mn-lt"/>
              </a:rPr>
              <a:t>thống</a:t>
            </a:r>
            <a:r>
              <a:rPr lang="en-US">
                <a:ea typeface="+mn-lt"/>
                <a:cs typeface="+mn-lt"/>
              </a:rPr>
              <a:t> </a:t>
            </a:r>
            <a:r>
              <a:rPr lang="en-US" err="1">
                <a:ea typeface="+mn-lt"/>
                <a:cs typeface="+mn-lt"/>
              </a:rPr>
              <a:t>được</a:t>
            </a:r>
            <a:r>
              <a:rPr lang="en-US">
                <a:ea typeface="+mn-lt"/>
                <a:cs typeface="+mn-lt"/>
              </a:rPr>
              <a:t> </a:t>
            </a:r>
            <a:r>
              <a:rPr lang="en-US" err="1">
                <a:ea typeface="+mn-lt"/>
                <a:cs typeface="+mn-lt"/>
              </a:rPr>
              <a:t>thiết</a:t>
            </a:r>
            <a:r>
              <a:rPr lang="en-US">
                <a:ea typeface="+mn-lt"/>
                <a:cs typeface="+mn-lt"/>
              </a:rPr>
              <a:t> </a:t>
            </a:r>
            <a:r>
              <a:rPr lang="en-US" err="1">
                <a:ea typeface="+mn-lt"/>
                <a:cs typeface="+mn-lt"/>
              </a:rPr>
              <a:t>kế</a:t>
            </a:r>
            <a:r>
              <a:rPr lang="en-US">
                <a:ea typeface="+mn-lt"/>
                <a:cs typeface="+mn-lt"/>
              </a:rPr>
              <a:t> </a:t>
            </a:r>
            <a:r>
              <a:rPr lang="en-US" err="1">
                <a:ea typeface="+mn-lt"/>
                <a:cs typeface="+mn-lt"/>
              </a:rPr>
              <a:t>với</a:t>
            </a:r>
            <a:r>
              <a:rPr lang="en-US">
                <a:ea typeface="+mn-lt"/>
                <a:cs typeface="+mn-lt"/>
              </a:rPr>
              <a:t> </a:t>
            </a:r>
            <a:r>
              <a:rPr lang="en-US" err="1">
                <a:ea typeface="+mn-lt"/>
                <a:cs typeface="+mn-lt"/>
              </a:rPr>
              <a:t>ba</a:t>
            </a:r>
            <a:r>
              <a:rPr lang="en-US">
                <a:ea typeface="+mn-lt"/>
                <a:cs typeface="+mn-lt"/>
              </a:rPr>
              <a:t> </a:t>
            </a:r>
            <a:r>
              <a:rPr lang="en-US" err="1">
                <a:ea typeface="+mn-lt"/>
                <a:cs typeface="+mn-lt"/>
              </a:rPr>
              <a:t>nhóm</a:t>
            </a:r>
            <a:r>
              <a:rPr lang="en-US">
                <a:ea typeface="+mn-lt"/>
                <a:cs typeface="+mn-lt"/>
              </a:rPr>
              <a:t> </a:t>
            </a:r>
            <a:r>
              <a:rPr lang="en-US" err="1">
                <a:ea typeface="+mn-lt"/>
                <a:cs typeface="+mn-lt"/>
              </a:rPr>
              <a:t>người</a:t>
            </a:r>
            <a:r>
              <a:rPr lang="en-US">
                <a:ea typeface="+mn-lt"/>
                <a:cs typeface="+mn-lt"/>
              </a:rPr>
              <a:t> </a:t>
            </a:r>
            <a:r>
              <a:rPr lang="en-US" err="1">
                <a:ea typeface="+mn-lt"/>
                <a:cs typeface="+mn-lt"/>
              </a:rPr>
              <a:t>dùng</a:t>
            </a:r>
            <a:r>
              <a:rPr lang="en-US">
                <a:ea typeface="+mn-lt"/>
                <a:cs typeface="+mn-lt"/>
              </a:rPr>
              <a:t> </a:t>
            </a:r>
            <a:r>
              <a:rPr lang="en-US" err="1">
                <a:ea typeface="+mn-lt"/>
                <a:cs typeface="+mn-lt"/>
              </a:rPr>
              <a:t>chính</a:t>
            </a:r>
            <a:r>
              <a:rPr lang="en-US">
                <a:ea typeface="+mn-lt"/>
                <a:cs typeface="+mn-lt"/>
              </a:rPr>
              <a:t>, </a:t>
            </a:r>
            <a:r>
              <a:rPr lang="en-US" err="1">
                <a:ea typeface="+mn-lt"/>
                <a:cs typeface="+mn-lt"/>
              </a:rPr>
              <a:t>mỗi</a:t>
            </a:r>
            <a:r>
              <a:rPr lang="en-US">
                <a:ea typeface="+mn-lt"/>
                <a:cs typeface="+mn-lt"/>
              </a:rPr>
              <a:t> </a:t>
            </a:r>
            <a:r>
              <a:rPr lang="en-US" err="1">
                <a:ea typeface="+mn-lt"/>
                <a:cs typeface="+mn-lt"/>
              </a:rPr>
              <a:t>nhóm</a:t>
            </a:r>
            <a:r>
              <a:rPr lang="en-US">
                <a:ea typeface="+mn-lt"/>
                <a:cs typeface="+mn-lt"/>
              </a:rPr>
              <a:t> </a:t>
            </a:r>
            <a:r>
              <a:rPr lang="en-US" err="1">
                <a:ea typeface="+mn-lt"/>
                <a:cs typeface="+mn-lt"/>
              </a:rPr>
              <a:t>có</a:t>
            </a:r>
            <a:r>
              <a:rPr lang="en-US">
                <a:ea typeface="+mn-lt"/>
                <a:cs typeface="+mn-lt"/>
              </a:rPr>
              <a:t> </a:t>
            </a:r>
            <a:r>
              <a:rPr lang="en-US" err="1">
                <a:ea typeface="+mn-lt"/>
                <a:cs typeface="+mn-lt"/>
              </a:rPr>
              <a:t>những</a:t>
            </a:r>
            <a:r>
              <a:rPr lang="en-US">
                <a:ea typeface="+mn-lt"/>
                <a:cs typeface="+mn-lt"/>
              </a:rPr>
              <a:t> </a:t>
            </a:r>
            <a:r>
              <a:rPr lang="en-US" err="1">
                <a:ea typeface="+mn-lt"/>
                <a:cs typeface="+mn-lt"/>
              </a:rPr>
              <a:t>vai</a:t>
            </a:r>
            <a:r>
              <a:rPr lang="en-US">
                <a:ea typeface="+mn-lt"/>
                <a:cs typeface="+mn-lt"/>
              </a:rPr>
              <a:t> </a:t>
            </a:r>
            <a:r>
              <a:rPr lang="en-US" err="1">
                <a:ea typeface="+mn-lt"/>
                <a:cs typeface="+mn-lt"/>
              </a:rPr>
              <a:t>trò</a:t>
            </a:r>
            <a:r>
              <a:rPr lang="en-US">
                <a:ea typeface="+mn-lt"/>
                <a:cs typeface="+mn-lt"/>
              </a:rPr>
              <a:t> </a:t>
            </a:r>
            <a:r>
              <a:rPr lang="en-US" err="1">
                <a:ea typeface="+mn-lt"/>
                <a:cs typeface="+mn-lt"/>
              </a:rPr>
              <a:t>và</a:t>
            </a:r>
            <a:r>
              <a:rPr lang="en-US">
                <a:ea typeface="+mn-lt"/>
                <a:cs typeface="+mn-lt"/>
              </a:rPr>
              <a:t> </a:t>
            </a:r>
            <a:r>
              <a:rPr lang="en-US" err="1">
                <a:ea typeface="+mn-lt"/>
                <a:cs typeface="+mn-lt"/>
              </a:rPr>
              <a:t>quyền</a:t>
            </a:r>
            <a:r>
              <a:rPr lang="en-US">
                <a:ea typeface="+mn-lt"/>
                <a:cs typeface="+mn-lt"/>
              </a:rPr>
              <a:t> </a:t>
            </a:r>
            <a:r>
              <a:rPr lang="en-US" err="1">
                <a:ea typeface="+mn-lt"/>
                <a:cs typeface="+mn-lt"/>
              </a:rPr>
              <a:t>hạn</a:t>
            </a:r>
            <a:r>
              <a:rPr lang="en-US">
                <a:ea typeface="+mn-lt"/>
                <a:cs typeface="+mn-lt"/>
              </a:rPr>
              <a:t> </a:t>
            </a:r>
            <a:r>
              <a:rPr lang="en-US" err="1">
                <a:ea typeface="+mn-lt"/>
                <a:cs typeface="+mn-lt"/>
              </a:rPr>
              <a:t>riêng</a:t>
            </a:r>
            <a:r>
              <a:rPr lang="en-US">
                <a:ea typeface="+mn-lt"/>
                <a:cs typeface="+mn-lt"/>
              </a:rPr>
              <a:t> </a:t>
            </a:r>
            <a:r>
              <a:rPr lang="en-US" err="1">
                <a:ea typeface="+mn-lt"/>
                <a:cs typeface="+mn-lt"/>
              </a:rPr>
              <a:t>biệt</a:t>
            </a:r>
            <a:r>
              <a:rPr lang="en-US">
                <a:ea typeface="+mn-lt"/>
                <a:cs typeface="+mn-lt"/>
              </a:rPr>
              <a:t> </a:t>
            </a:r>
            <a:r>
              <a:rPr lang="en-US" err="1">
                <a:ea typeface="+mn-lt"/>
                <a:cs typeface="+mn-lt"/>
              </a:rPr>
              <a:t>để</a:t>
            </a:r>
            <a:r>
              <a:rPr lang="en-US">
                <a:ea typeface="+mn-lt"/>
                <a:cs typeface="+mn-lt"/>
              </a:rPr>
              <a:t> </a:t>
            </a:r>
            <a:r>
              <a:rPr lang="en-US" err="1">
                <a:ea typeface="+mn-lt"/>
                <a:cs typeface="+mn-lt"/>
              </a:rPr>
              <a:t>đảm</a:t>
            </a:r>
            <a:r>
              <a:rPr lang="en-US">
                <a:ea typeface="+mn-lt"/>
                <a:cs typeface="+mn-lt"/>
              </a:rPr>
              <a:t> </a:t>
            </a:r>
            <a:r>
              <a:rPr lang="en-US" err="1">
                <a:ea typeface="+mn-lt"/>
                <a:cs typeface="+mn-lt"/>
              </a:rPr>
              <a:t>bảo</a:t>
            </a:r>
            <a:r>
              <a:rPr lang="en-US">
                <a:ea typeface="+mn-lt"/>
                <a:cs typeface="+mn-lt"/>
              </a:rPr>
              <a:t> </a:t>
            </a:r>
            <a:r>
              <a:rPr lang="en-US" err="1">
                <a:ea typeface="+mn-lt"/>
                <a:cs typeface="+mn-lt"/>
              </a:rPr>
              <a:t>hoạt</a:t>
            </a:r>
            <a:r>
              <a:rPr lang="en-US">
                <a:ea typeface="+mn-lt"/>
                <a:cs typeface="+mn-lt"/>
              </a:rPr>
              <a:t> </a:t>
            </a:r>
            <a:r>
              <a:rPr lang="en-US" err="1">
                <a:ea typeface="+mn-lt"/>
                <a:cs typeface="+mn-lt"/>
              </a:rPr>
              <a:t>động</a:t>
            </a:r>
            <a:r>
              <a:rPr lang="en-US">
                <a:ea typeface="+mn-lt"/>
                <a:cs typeface="+mn-lt"/>
              </a:rPr>
              <a:t> </a:t>
            </a:r>
            <a:r>
              <a:rPr lang="en-US" err="1">
                <a:ea typeface="+mn-lt"/>
                <a:cs typeface="+mn-lt"/>
              </a:rPr>
              <a:t>hiệu</a:t>
            </a:r>
            <a:r>
              <a:rPr lang="en-US">
                <a:ea typeface="+mn-lt"/>
                <a:cs typeface="+mn-lt"/>
              </a:rPr>
              <a:t> </a:t>
            </a:r>
            <a:r>
              <a:rPr lang="en-US" err="1">
                <a:ea typeface="+mn-lt"/>
                <a:cs typeface="+mn-lt"/>
              </a:rPr>
              <a:t>quả</a:t>
            </a:r>
            <a:r>
              <a:rPr lang="en-US">
                <a:ea typeface="+mn-lt"/>
                <a:cs typeface="+mn-lt"/>
              </a:rPr>
              <a:t> </a:t>
            </a:r>
            <a:r>
              <a:rPr lang="en-US" err="1">
                <a:ea typeface="+mn-lt"/>
                <a:cs typeface="+mn-lt"/>
              </a:rPr>
              <a:t>và</a:t>
            </a:r>
            <a:r>
              <a:rPr lang="en-US">
                <a:ea typeface="+mn-lt"/>
                <a:cs typeface="+mn-lt"/>
              </a:rPr>
              <a:t> an </a:t>
            </a:r>
            <a:r>
              <a:rPr lang="en-US" err="1">
                <a:ea typeface="+mn-lt"/>
                <a:cs typeface="+mn-lt"/>
              </a:rPr>
              <a:t>toàn</a:t>
            </a:r>
            <a:r>
              <a:rPr lang="en-US">
                <a:ea typeface="+mn-lt"/>
                <a:cs typeface="+mn-lt"/>
              </a:rPr>
              <a:t>.</a:t>
            </a:r>
            <a:endParaRPr lang="en-US"/>
          </a:p>
          <a:p>
            <a:pPr marL="285750" indent="-285750">
              <a:buFont typeface="Arial"/>
              <a:buChar char="•"/>
            </a:pPr>
            <a:r>
              <a:rPr lang="en-US" b="1" err="1">
                <a:ea typeface="+mn-lt"/>
                <a:cs typeface="+mn-lt"/>
              </a:rPr>
              <a:t>Khách</a:t>
            </a:r>
            <a:r>
              <a:rPr lang="en-US" b="1">
                <a:ea typeface="+mn-lt"/>
                <a:cs typeface="+mn-lt"/>
              </a:rPr>
              <a:t> </a:t>
            </a:r>
            <a:r>
              <a:rPr lang="en-US" b="1" err="1">
                <a:ea typeface="+mn-lt"/>
                <a:cs typeface="+mn-lt"/>
              </a:rPr>
              <a:t>hàng</a:t>
            </a:r>
            <a:r>
              <a:rPr lang="en-US" b="1">
                <a:ea typeface="+mn-lt"/>
                <a:cs typeface="+mn-lt"/>
              </a:rPr>
              <a:t>:</a:t>
            </a:r>
            <a:r>
              <a:rPr lang="en-US">
                <a:ea typeface="+mn-lt"/>
                <a:cs typeface="+mn-lt"/>
              </a:rPr>
              <a:t> Người </a:t>
            </a:r>
            <a:r>
              <a:rPr lang="en-US" err="1">
                <a:ea typeface="+mn-lt"/>
                <a:cs typeface="+mn-lt"/>
              </a:rPr>
              <a:t>mua</a:t>
            </a:r>
            <a:r>
              <a:rPr lang="en-US">
                <a:ea typeface="+mn-lt"/>
                <a:cs typeface="+mn-lt"/>
              </a:rPr>
              <a:t> </a:t>
            </a:r>
            <a:r>
              <a:rPr lang="en-US" err="1">
                <a:ea typeface="+mn-lt"/>
                <a:cs typeface="+mn-lt"/>
              </a:rPr>
              <a:t>sắm</a:t>
            </a:r>
            <a:r>
              <a:rPr lang="en-US">
                <a:ea typeface="+mn-lt"/>
                <a:cs typeface="+mn-lt"/>
              </a:rPr>
              <a:t> </a:t>
            </a:r>
            <a:r>
              <a:rPr lang="en-US" err="1">
                <a:ea typeface="+mn-lt"/>
                <a:cs typeface="+mn-lt"/>
              </a:rPr>
              <a:t>và</a:t>
            </a:r>
            <a:r>
              <a:rPr lang="en-US">
                <a:ea typeface="+mn-lt"/>
                <a:cs typeface="+mn-lt"/>
              </a:rPr>
              <a:t> </a:t>
            </a:r>
            <a:r>
              <a:rPr lang="en-US" err="1">
                <a:ea typeface="+mn-lt"/>
                <a:cs typeface="+mn-lt"/>
              </a:rPr>
              <a:t>sử</a:t>
            </a:r>
            <a:r>
              <a:rPr lang="en-US">
                <a:ea typeface="+mn-lt"/>
                <a:cs typeface="+mn-lt"/>
              </a:rPr>
              <a:t> </a:t>
            </a:r>
            <a:r>
              <a:rPr lang="en-US" err="1">
                <a:ea typeface="+mn-lt"/>
                <a:cs typeface="+mn-lt"/>
              </a:rPr>
              <a:t>dụng</a:t>
            </a:r>
            <a:r>
              <a:rPr lang="en-US">
                <a:ea typeface="+mn-lt"/>
                <a:cs typeface="+mn-lt"/>
              </a:rPr>
              <a:t> </a:t>
            </a:r>
            <a:r>
              <a:rPr lang="en-US" err="1">
                <a:ea typeface="+mn-lt"/>
                <a:cs typeface="+mn-lt"/>
              </a:rPr>
              <a:t>các</a:t>
            </a:r>
            <a:r>
              <a:rPr lang="en-US">
                <a:ea typeface="+mn-lt"/>
                <a:cs typeface="+mn-lt"/>
              </a:rPr>
              <a:t> </a:t>
            </a:r>
            <a:r>
              <a:rPr lang="en-US" err="1">
                <a:ea typeface="+mn-lt"/>
                <a:cs typeface="+mn-lt"/>
              </a:rPr>
              <a:t>tính</a:t>
            </a:r>
            <a:r>
              <a:rPr lang="en-US">
                <a:ea typeface="+mn-lt"/>
                <a:cs typeface="+mn-lt"/>
              </a:rPr>
              <a:t> </a:t>
            </a:r>
            <a:r>
              <a:rPr lang="en-US" err="1">
                <a:ea typeface="+mn-lt"/>
                <a:cs typeface="+mn-lt"/>
              </a:rPr>
              <a:t>năng</a:t>
            </a:r>
            <a:r>
              <a:rPr lang="en-US">
                <a:ea typeface="+mn-lt"/>
                <a:cs typeface="+mn-lt"/>
              </a:rPr>
              <a:t> </a:t>
            </a:r>
            <a:r>
              <a:rPr lang="en-US" err="1">
                <a:ea typeface="+mn-lt"/>
                <a:cs typeface="+mn-lt"/>
              </a:rPr>
              <a:t>chính</a:t>
            </a:r>
            <a:r>
              <a:rPr lang="en-US">
                <a:ea typeface="+mn-lt"/>
                <a:cs typeface="+mn-lt"/>
              </a:rPr>
              <a:t> </a:t>
            </a:r>
            <a:r>
              <a:rPr lang="en-US" err="1">
                <a:ea typeface="+mn-lt"/>
                <a:cs typeface="+mn-lt"/>
              </a:rPr>
              <a:t>của</a:t>
            </a:r>
            <a:r>
              <a:rPr lang="en-US">
                <a:ea typeface="+mn-lt"/>
                <a:cs typeface="+mn-lt"/>
              </a:rPr>
              <a:t> </a:t>
            </a:r>
            <a:r>
              <a:rPr lang="en-US" err="1">
                <a:ea typeface="+mn-lt"/>
                <a:cs typeface="+mn-lt"/>
              </a:rPr>
              <a:t>trang</a:t>
            </a:r>
            <a:r>
              <a:rPr lang="en-US">
                <a:ea typeface="+mn-lt"/>
                <a:cs typeface="+mn-lt"/>
              </a:rPr>
              <a:t> web.</a:t>
            </a:r>
            <a:endParaRPr lang="en-US"/>
          </a:p>
          <a:p>
            <a:pPr marL="285750" indent="-285750">
              <a:buFont typeface="Arial"/>
              <a:buChar char="•"/>
            </a:pPr>
            <a:r>
              <a:rPr lang="en-US" b="1" err="1">
                <a:ea typeface="+mn-lt"/>
                <a:cs typeface="+mn-lt"/>
              </a:rPr>
              <a:t>Nhân</a:t>
            </a:r>
            <a:r>
              <a:rPr lang="en-US" b="1">
                <a:ea typeface="+mn-lt"/>
                <a:cs typeface="+mn-lt"/>
              </a:rPr>
              <a:t> </a:t>
            </a:r>
            <a:r>
              <a:rPr lang="en-US" b="1" err="1">
                <a:ea typeface="+mn-lt"/>
                <a:cs typeface="+mn-lt"/>
              </a:rPr>
              <a:t>viên</a:t>
            </a:r>
            <a:r>
              <a:rPr lang="en-US" b="1">
                <a:ea typeface="+mn-lt"/>
                <a:cs typeface="+mn-lt"/>
              </a:rPr>
              <a:t>:</a:t>
            </a:r>
            <a:r>
              <a:rPr lang="en-US">
                <a:ea typeface="+mn-lt"/>
                <a:cs typeface="+mn-lt"/>
              </a:rPr>
              <a:t> Người </a:t>
            </a:r>
            <a:r>
              <a:rPr lang="en-US" err="1">
                <a:ea typeface="+mn-lt"/>
                <a:cs typeface="+mn-lt"/>
              </a:rPr>
              <a:t>vận</a:t>
            </a:r>
            <a:r>
              <a:rPr lang="en-US">
                <a:ea typeface="+mn-lt"/>
                <a:cs typeface="+mn-lt"/>
              </a:rPr>
              <a:t> </a:t>
            </a:r>
            <a:r>
              <a:rPr lang="en-US" err="1">
                <a:ea typeface="+mn-lt"/>
                <a:cs typeface="+mn-lt"/>
              </a:rPr>
              <a:t>hành</a:t>
            </a:r>
            <a:r>
              <a:rPr lang="en-US">
                <a:ea typeface="+mn-lt"/>
                <a:cs typeface="+mn-lt"/>
              </a:rPr>
              <a:t>, </a:t>
            </a:r>
            <a:r>
              <a:rPr lang="en-US" err="1">
                <a:ea typeface="+mn-lt"/>
                <a:cs typeface="+mn-lt"/>
              </a:rPr>
              <a:t>hỗ</a:t>
            </a:r>
            <a:r>
              <a:rPr lang="en-US">
                <a:ea typeface="+mn-lt"/>
                <a:cs typeface="+mn-lt"/>
              </a:rPr>
              <a:t> </a:t>
            </a:r>
            <a:r>
              <a:rPr lang="en-US" err="1">
                <a:ea typeface="+mn-lt"/>
                <a:cs typeface="+mn-lt"/>
              </a:rPr>
              <a:t>trợ</a:t>
            </a:r>
            <a:r>
              <a:rPr lang="en-US">
                <a:ea typeface="+mn-lt"/>
                <a:cs typeface="+mn-lt"/>
              </a:rPr>
              <a:t> </a:t>
            </a:r>
            <a:r>
              <a:rPr lang="en-US" err="1">
                <a:ea typeface="+mn-lt"/>
                <a:cs typeface="+mn-lt"/>
              </a:rPr>
              <a:t>quản</a:t>
            </a:r>
            <a:r>
              <a:rPr lang="en-US">
                <a:ea typeface="+mn-lt"/>
                <a:cs typeface="+mn-lt"/>
              </a:rPr>
              <a:t> </a:t>
            </a:r>
            <a:r>
              <a:rPr lang="en-US" err="1">
                <a:ea typeface="+mn-lt"/>
                <a:cs typeface="+mn-lt"/>
              </a:rPr>
              <a:t>lý</a:t>
            </a:r>
            <a:r>
              <a:rPr lang="en-US">
                <a:ea typeface="+mn-lt"/>
                <a:cs typeface="+mn-lt"/>
              </a:rPr>
              <a:t> </a:t>
            </a:r>
            <a:r>
              <a:rPr lang="en-US" err="1">
                <a:ea typeface="+mn-lt"/>
                <a:cs typeface="+mn-lt"/>
              </a:rPr>
              <a:t>đơn</a:t>
            </a:r>
            <a:r>
              <a:rPr lang="en-US">
                <a:ea typeface="+mn-lt"/>
                <a:cs typeface="+mn-lt"/>
              </a:rPr>
              <a:t> </a:t>
            </a:r>
            <a:r>
              <a:rPr lang="en-US" err="1">
                <a:ea typeface="+mn-lt"/>
                <a:cs typeface="+mn-lt"/>
              </a:rPr>
              <a:t>hàng</a:t>
            </a:r>
            <a:r>
              <a:rPr lang="en-US">
                <a:ea typeface="+mn-lt"/>
                <a:cs typeface="+mn-lt"/>
              </a:rPr>
              <a:t> </a:t>
            </a:r>
            <a:r>
              <a:rPr lang="en-US" err="1">
                <a:ea typeface="+mn-lt"/>
                <a:cs typeface="+mn-lt"/>
              </a:rPr>
              <a:t>và</a:t>
            </a:r>
            <a:r>
              <a:rPr lang="en-US">
                <a:ea typeface="+mn-lt"/>
                <a:cs typeface="+mn-lt"/>
              </a:rPr>
              <a:t> </a:t>
            </a:r>
            <a:r>
              <a:rPr lang="en-US" err="1">
                <a:ea typeface="+mn-lt"/>
                <a:cs typeface="+mn-lt"/>
              </a:rPr>
              <a:t>sản</a:t>
            </a:r>
            <a:r>
              <a:rPr lang="en-US">
                <a:ea typeface="+mn-lt"/>
                <a:cs typeface="+mn-lt"/>
              </a:rPr>
              <a:t> </a:t>
            </a:r>
            <a:r>
              <a:rPr lang="en-US" err="1">
                <a:ea typeface="+mn-lt"/>
                <a:cs typeface="+mn-lt"/>
              </a:rPr>
              <a:t>phẩm</a:t>
            </a:r>
            <a:r>
              <a:rPr lang="en-US">
                <a:ea typeface="+mn-lt"/>
                <a:cs typeface="+mn-lt"/>
              </a:rPr>
              <a:t>.</a:t>
            </a:r>
            <a:endParaRPr lang="en-US"/>
          </a:p>
          <a:p>
            <a:pPr marL="285750" indent="-285750">
              <a:buFont typeface="Arial"/>
              <a:buChar char="•"/>
            </a:pPr>
            <a:r>
              <a:rPr lang="en-US" b="1">
                <a:ea typeface="+mn-lt"/>
                <a:cs typeface="+mn-lt"/>
              </a:rPr>
              <a:t>Quản </a:t>
            </a:r>
            <a:r>
              <a:rPr lang="en-US" b="1" err="1">
                <a:ea typeface="+mn-lt"/>
                <a:cs typeface="+mn-lt"/>
              </a:rPr>
              <a:t>lý</a:t>
            </a:r>
            <a:r>
              <a:rPr lang="en-US" b="1">
                <a:ea typeface="+mn-lt"/>
                <a:cs typeface="+mn-lt"/>
              </a:rPr>
              <a:t>:</a:t>
            </a:r>
            <a:r>
              <a:rPr lang="en-US">
                <a:ea typeface="+mn-lt"/>
                <a:cs typeface="+mn-lt"/>
              </a:rPr>
              <a:t> Người </a:t>
            </a:r>
            <a:r>
              <a:rPr lang="en-US" err="1">
                <a:ea typeface="+mn-lt"/>
                <a:cs typeface="+mn-lt"/>
              </a:rPr>
              <a:t>có</a:t>
            </a:r>
            <a:r>
              <a:rPr lang="en-US">
                <a:ea typeface="+mn-lt"/>
                <a:cs typeface="+mn-lt"/>
              </a:rPr>
              <a:t> </a:t>
            </a:r>
            <a:r>
              <a:rPr lang="en-US" err="1">
                <a:ea typeface="+mn-lt"/>
                <a:cs typeface="+mn-lt"/>
              </a:rPr>
              <a:t>quyền</a:t>
            </a:r>
            <a:r>
              <a:rPr lang="en-US">
                <a:ea typeface="+mn-lt"/>
                <a:cs typeface="+mn-lt"/>
              </a:rPr>
              <a:t> </a:t>
            </a:r>
            <a:r>
              <a:rPr lang="en-US" err="1">
                <a:ea typeface="+mn-lt"/>
                <a:cs typeface="+mn-lt"/>
              </a:rPr>
              <a:t>cao</a:t>
            </a:r>
            <a:r>
              <a:rPr lang="en-US">
                <a:ea typeface="+mn-lt"/>
                <a:cs typeface="+mn-lt"/>
              </a:rPr>
              <a:t> </a:t>
            </a:r>
            <a:r>
              <a:rPr lang="en-US" err="1">
                <a:ea typeface="+mn-lt"/>
                <a:cs typeface="+mn-lt"/>
              </a:rPr>
              <a:t>nhất</a:t>
            </a:r>
            <a:r>
              <a:rPr lang="en-US">
                <a:ea typeface="+mn-lt"/>
                <a:cs typeface="+mn-lt"/>
              </a:rPr>
              <a:t>, </a:t>
            </a:r>
            <a:r>
              <a:rPr lang="en-US" err="1">
                <a:ea typeface="+mn-lt"/>
                <a:cs typeface="+mn-lt"/>
              </a:rPr>
              <a:t>giám</a:t>
            </a:r>
            <a:r>
              <a:rPr lang="en-US">
                <a:ea typeface="+mn-lt"/>
                <a:cs typeface="+mn-lt"/>
              </a:rPr>
              <a:t> </a:t>
            </a:r>
            <a:r>
              <a:rPr lang="en-US" err="1">
                <a:ea typeface="+mn-lt"/>
                <a:cs typeface="+mn-lt"/>
              </a:rPr>
              <a:t>sát</a:t>
            </a:r>
            <a:r>
              <a:rPr lang="en-US">
                <a:ea typeface="+mn-lt"/>
                <a:cs typeface="+mn-lt"/>
              </a:rPr>
              <a:t> </a:t>
            </a:r>
            <a:r>
              <a:rPr lang="en-US" err="1">
                <a:ea typeface="+mn-lt"/>
                <a:cs typeface="+mn-lt"/>
              </a:rPr>
              <a:t>toàn</a:t>
            </a:r>
            <a:r>
              <a:rPr lang="en-US">
                <a:ea typeface="+mn-lt"/>
                <a:cs typeface="+mn-lt"/>
              </a:rPr>
              <a:t> </a:t>
            </a:r>
            <a:r>
              <a:rPr lang="en-US" err="1">
                <a:ea typeface="+mn-lt"/>
                <a:cs typeface="+mn-lt"/>
              </a:rPr>
              <a:t>bộ</a:t>
            </a:r>
            <a:r>
              <a:rPr lang="en-US">
                <a:ea typeface="+mn-lt"/>
                <a:cs typeface="+mn-lt"/>
              </a:rPr>
              <a:t> </a:t>
            </a:r>
            <a:r>
              <a:rPr lang="en-US" err="1">
                <a:ea typeface="+mn-lt"/>
                <a:cs typeface="+mn-lt"/>
              </a:rPr>
              <a:t>hoạt</a:t>
            </a:r>
            <a:r>
              <a:rPr lang="en-US">
                <a:ea typeface="+mn-lt"/>
                <a:cs typeface="+mn-lt"/>
              </a:rPr>
              <a:t> </a:t>
            </a:r>
            <a:r>
              <a:rPr lang="en-US" err="1">
                <a:ea typeface="+mn-lt"/>
                <a:cs typeface="+mn-lt"/>
              </a:rPr>
              <a:t>động</a:t>
            </a:r>
            <a:r>
              <a:rPr lang="en-US">
                <a:ea typeface="+mn-lt"/>
                <a:cs typeface="+mn-lt"/>
              </a:rPr>
              <a:t> </a:t>
            </a:r>
            <a:r>
              <a:rPr lang="en-US" err="1">
                <a:ea typeface="+mn-lt"/>
                <a:cs typeface="+mn-lt"/>
              </a:rPr>
              <a:t>của</a:t>
            </a:r>
            <a:r>
              <a:rPr lang="en-US">
                <a:ea typeface="+mn-lt"/>
                <a:cs typeface="+mn-lt"/>
              </a:rPr>
              <a:t> </a:t>
            </a:r>
            <a:r>
              <a:rPr lang="en-US" err="1">
                <a:ea typeface="+mn-lt"/>
                <a:cs typeface="+mn-lt"/>
              </a:rPr>
              <a:t>hệ</a:t>
            </a:r>
            <a:r>
              <a:rPr lang="en-US">
                <a:ea typeface="+mn-lt"/>
                <a:cs typeface="+mn-lt"/>
              </a:rPr>
              <a:t> </a:t>
            </a:r>
            <a:r>
              <a:rPr lang="en-US" err="1">
                <a:ea typeface="+mn-lt"/>
                <a:cs typeface="+mn-lt"/>
              </a:rPr>
              <a:t>thống</a:t>
            </a:r>
            <a:r>
              <a:rPr lang="en-US">
                <a:ea typeface="+mn-lt"/>
                <a:cs typeface="+mn-lt"/>
              </a:rPr>
              <a:t>.</a:t>
            </a:r>
            <a:endParaRPr lang="en-US"/>
          </a:p>
          <a:p>
            <a:pPr algn="l"/>
            <a:endParaRPr lang="en-US">
              <a:ea typeface="Calibri"/>
              <a:cs typeface="Calibri"/>
            </a:endParaRPr>
          </a:p>
        </p:txBody>
      </p:sp>
    </p:spTree>
    <p:extLst>
      <p:ext uri="{BB962C8B-B14F-4D97-AF65-F5344CB8AC3E}">
        <p14:creationId xmlns:p14="http://schemas.microsoft.com/office/powerpoint/2010/main" val="1577228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CCC056-A7C7-2C8C-261D-E7FF648EF0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F79DE8-DC04-8D32-D0D9-E56B61EAA9E0}"/>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82B8BF45-0A64-6674-B90F-FE1299936091}"/>
              </a:ext>
            </a:extLst>
          </p:cNvPr>
          <p:cNvSpPr>
            <a:spLocks noGrp="1"/>
          </p:cNvSpPr>
          <p:nvPr>
            <p:ph type="sldNum" sz="quarter" idx="12"/>
          </p:nvPr>
        </p:nvSpPr>
        <p:spPr/>
        <p:txBody>
          <a:bodyPr/>
          <a:lstStyle/>
          <a:p>
            <a:fld id="{9EA0BE3B-158A-4EDF-80DC-E394A0D1600F}" type="slidenum">
              <a:rPr lang="en-US" smtClean="0"/>
              <a:pPr/>
              <a:t>9</a:t>
            </a:fld>
            <a:endParaRPr lang="en-US"/>
          </a:p>
        </p:txBody>
      </p:sp>
      <p:sp>
        <p:nvSpPr>
          <p:cNvPr id="4" name="Title 1">
            <a:extLst>
              <a:ext uri="{FF2B5EF4-FFF2-40B4-BE49-F238E27FC236}">
                <a16:creationId xmlns:a16="http://schemas.microsoft.com/office/drawing/2014/main" id="{1AB3AD8D-FBAB-1146-1E1E-C3AB5E7C0F92}"/>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7911DD49-B88D-1B7C-0427-0FBD89101F78}"/>
              </a:ext>
            </a:extLst>
          </p:cNvPr>
          <p:cNvSpPr txBox="1"/>
          <p:nvPr/>
        </p:nvSpPr>
        <p:spPr>
          <a:xfrm>
            <a:off x="335460" y="1392498"/>
            <a:ext cx="750091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ea typeface="+mn-lt"/>
                <a:cs typeface="+mn-lt"/>
              </a:rPr>
              <a:t>Hệ</a:t>
            </a:r>
            <a:r>
              <a:rPr lang="en-US">
                <a:ea typeface="+mn-lt"/>
                <a:cs typeface="+mn-lt"/>
              </a:rPr>
              <a:t> </a:t>
            </a:r>
            <a:r>
              <a:rPr lang="en-US" err="1">
                <a:ea typeface="+mn-lt"/>
                <a:cs typeface="+mn-lt"/>
              </a:rPr>
              <a:t>thống</a:t>
            </a:r>
            <a:r>
              <a:rPr lang="en-US">
                <a:ea typeface="+mn-lt"/>
                <a:cs typeface="+mn-lt"/>
              </a:rPr>
              <a:t> </a:t>
            </a:r>
            <a:r>
              <a:rPr lang="en-US" err="1">
                <a:ea typeface="+mn-lt"/>
                <a:cs typeface="+mn-lt"/>
              </a:rPr>
              <a:t>được</a:t>
            </a:r>
            <a:r>
              <a:rPr lang="en-US">
                <a:ea typeface="+mn-lt"/>
                <a:cs typeface="+mn-lt"/>
              </a:rPr>
              <a:t> </a:t>
            </a:r>
            <a:r>
              <a:rPr lang="en-US" err="1">
                <a:ea typeface="+mn-lt"/>
                <a:cs typeface="+mn-lt"/>
              </a:rPr>
              <a:t>thiết</a:t>
            </a:r>
            <a:r>
              <a:rPr lang="en-US">
                <a:ea typeface="+mn-lt"/>
                <a:cs typeface="+mn-lt"/>
              </a:rPr>
              <a:t> </a:t>
            </a:r>
            <a:r>
              <a:rPr lang="en-US" err="1">
                <a:ea typeface="+mn-lt"/>
                <a:cs typeface="+mn-lt"/>
              </a:rPr>
              <a:t>kế</a:t>
            </a:r>
            <a:r>
              <a:rPr lang="en-US">
                <a:ea typeface="+mn-lt"/>
                <a:cs typeface="+mn-lt"/>
              </a:rPr>
              <a:t> </a:t>
            </a:r>
            <a:r>
              <a:rPr lang="en-US" err="1">
                <a:ea typeface="+mn-lt"/>
                <a:cs typeface="+mn-lt"/>
              </a:rPr>
              <a:t>với</a:t>
            </a:r>
            <a:r>
              <a:rPr lang="en-US">
                <a:ea typeface="+mn-lt"/>
                <a:cs typeface="+mn-lt"/>
              </a:rPr>
              <a:t> </a:t>
            </a:r>
            <a:r>
              <a:rPr lang="en-US" err="1">
                <a:ea typeface="+mn-lt"/>
                <a:cs typeface="+mn-lt"/>
              </a:rPr>
              <a:t>ba</a:t>
            </a:r>
            <a:r>
              <a:rPr lang="en-US">
                <a:ea typeface="+mn-lt"/>
                <a:cs typeface="+mn-lt"/>
              </a:rPr>
              <a:t> </a:t>
            </a:r>
            <a:r>
              <a:rPr lang="en-US" err="1">
                <a:ea typeface="+mn-lt"/>
                <a:cs typeface="+mn-lt"/>
              </a:rPr>
              <a:t>nhóm</a:t>
            </a:r>
            <a:r>
              <a:rPr lang="en-US">
                <a:ea typeface="+mn-lt"/>
                <a:cs typeface="+mn-lt"/>
              </a:rPr>
              <a:t> </a:t>
            </a:r>
            <a:r>
              <a:rPr lang="en-US" err="1">
                <a:ea typeface="+mn-lt"/>
                <a:cs typeface="+mn-lt"/>
              </a:rPr>
              <a:t>người</a:t>
            </a:r>
            <a:r>
              <a:rPr lang="en-US">
                <a:ea typeface="+mn-lt"/>
                <a:cs typeface="+mn-lt"/>
              </a:rPr>
              <a:t> </a:t>
            </a:r>
            <a:r>
              <a:rPr lang="en-US" err="1">
                <a:ea typeface="+mn-lt"/>
                <a:cs typeface="+mn-lt"/>
              </a:rPr>
              <a:t>dùng</a:t>
            </a:r>
            <a:r>
              <a:rPr lang="en-US">
                <a:ea typeface="+mn-lt"/>
                <a:cs typeface="+mn-lt"/>
              </a:rPr>
              <a:t> </a:t>
            </a:r>
            <a:r>
              <a:rPr lang="en-US" err="1">
                <a:ea typeface="+mn-lt"/>
                <a:cs typeface="+mn-lt"/>
              </a:rPr>
              <a:t>chính</a:t>
            </a:r>
            <a:r>
              <a:rPr lang="en-US">
                <a:ea typeface="+mn-lt"/>
                <a:cs typeface="+mn-lt"/>
              </a:rPr>
              <a:t>, </a:t>
            </a:r>
            <a:r>
              <a:rPr lang="en-US" err="1">
                <a:ea typeface="+mn-lt"/>
                <a:cs typeface="+mn-lt"/>
              </a:rPr>
              <a:t>mỗi</a:t>
            </a:r>
            <a:r>
              <a:rPr lang="en-US">
                <a:ea typeface="+mn-lt"/>
                <a:cs typeface="+mn-lt"/>
              </a:rPr>
              <a:t> </a:t>
            </a:r>
            <a:r>
              <a:rPr lang="en-US" err="1">
                <a:ea typeface="+mn-lt"/>
                <a:cs typeface="+mn-lt"/>
              </a:rPr>
              <a:t>nhóm</a:t>
            </a:r>
            <a:r>
              <a:rPr lang="en-US">
                <a:ea typeface="+mn-lt"/>
                <a:cs typeface="+mn-lt"/>
              </a:rPr>
              <a:t> </a:t>
            </a:r>
            <a:r>
              <a:rPr lang="en-US" err="1">
                <a:ea typeface="+mn-lt"/>
                <a:cs typeface="+mn-lt"/>
              </a:rPr>
              <a:t>có</a:t>
            </a:r>
            <a:r>
              <a:rPr lang="en-US">
                <a:ea typeface="+mn-lt"/>
                <a:cs typeface="+mn-lt"/>
              </a:rPr>
              <a:t> </a:t>
            </a:r>
            <a:r>
              <a:rPr lang="en-US" err="1">
                <a:ea typeface="+mn-lt"/>
                <a:cs typeface="+mn-lt"/>
              </a:rPr>
              <a:t>những</a:t>
            </a:r>
            <a:r>
              <a:rPr lang="en-US">
                <a:ea typeface="+mn-lt"/>
                <a:cs typeface="+mn-lt"/>
              </a:rPr>
              <a:t> </a:t>
            </a:r>
            <a:r>
              <a:rPr lang="en-US" err="1">
                <a:ea typeface="+mn-lt"/>
                <a:cs typeface="+mn-lt"/>
              </a:rPr>
              <a:t>vai</a:t>
            </a:r>
            <a:r>
              <a:rPr lang="en-US">
                <a:ea typeface="+mn-lt"/>
                <a:cs typeface="+mn-lt"/>
              </a:rPr>
              <a:t> </a:t>
            </a:r>
            <a:r>
              <a:rPr lang="en-US" err="1">
                <a:ea typeface="+mn-lt"/>
                <a:cs typeface="+mn-lt"/>
              </a:rPr>
              <a:t>trò</a:t>
            </a:r>
            <a:r>
              <a:rPr lang="en-US">
                <a:ea typeface="+mn-lt"/>
                <a:cs typeface="+mn-lt"/>
              </a:rPr>
              <a:t> </a:t>
            </a:r>
            <a:r>
              <a:rPr lang="en-US" err="1">
                <a:ea typeface="+mn-lt"/>
                <a:cs typeface="+mn-lt"/>
              </a:rPr>
              <a:t>và</a:t>
            </a:r>
            <a:r>
              <a:rPr lang="en-US">
                <a:ea typeface="+mn-lt"/>
                <a:cs typeface="+mn-lt"/>
              </a:rPr>
              <a:t> </a:t>
            </a:r>
            <a:r>
              <a:rPr lang="en-US" err="1">
                <a:ea typeface="+mn-lt"/>
                <a:cs typeface="+mn-lt"/>
              </a:rPr>
              <a:t>quyền</a:t>
            </a:r>
            <a:r>
              <a:rPr lang="en-US">
                <a:ea typeface="+mn-lt"/>
                <a:cs typeface="+mn-lt"/>
              </a:rPr>
              <a:t> </a:t>
            </a:r>
            <a:r>
              <a:rPr lang="en-US" err="1">
                <a:ea typeface="+mn-lt"/>
                <a:cs typeface="+mn-lt"/>
              </a:rPr>
              <a:t>hạn</a:t>
            </a:r>
            <a:r>
              <a:rPr lang="en-US">
                <a:ea typeface="+mn-lt"/>
                <a:cs typeface="+mn-lt"/>
              </a:rPr>
              <a:t> </a:t>
            </a:r>
            <a:r>
              <a:rPr lang="en-US" err="1">
                <a:ea typeface="+mn-lt"/>
                <a:cs typeface="+mn-lt"/>
              </a:rPr>
              <a:t>riêng</a:t>
            </a:r>
            <a:r>
              <a:rPr lang="en-US">
                <a:ea typeface="+mn-lt"/>
                <a:cs typeface="+mn-lt"/>
              </a:rPr>
              <a:t> </a:t>
            </a:r>
            <a:r>
              <a:rPr lang="en-US" err="1">
                <a:ea typeface="+mn-lt"/>
                <a:cs typeface="+mn-lt"/>
              </a:rPr>
              <a:t>biệt</a:t>
            </a:r>
            <a:r>
              <a:rPr lang="en-US">
                <a:ea typeface="+mn-lt"/>
                <a:cs typeface="+mn-lt"/>
              </a:rPr>
              <a:t> </a:t>
            </a:r>
            <a:r>
              <a:rPr lang="en-US" err="1">
                <a:ea typeface="+mn-lt"/>
                <a:cs typeface="+mn-lt"/>
              </a:rPr>
              <a:t>để</a:t>
            </a:r>
            <a:r>
              <a:rPr lang="en-US">
                <a:ea typeface="+mn-lt"/>
                <a:cs typeface="+mn-lt"/>
              </a:rPr>
              <a:t> </a:t>
            </a:r>
            <a:r>
              <a:rPr lang="en-US" err="1">
                <a:ea typeface="+mn-lt"/>
                <a:cs typeface="+mn-lt"/>
              </a:rPr>
              <a:t>đảm</a:t>
            </a:r>
            <a:r>
              <a:rPr lang="en-US">
                <a:ea typeface="+mn-lt"/>
                <a:cs typeface="+mn-lt"/>
              </a:rPr>
              <a:t> </a:t>
            </a:r>
            <a:r>
              <a:rPr lang="en-US" err="1">
                <a:ea typeface="+mn-lt"/>
                <a:cs typeface="+mn-lt"/>
              </a:rPr>
              <a:t>bảo</a:t>
            </a:r>
            <a:r>
              <a:rPr lang="en-US">
                <a:ea typeface="+mn-lt"/>
                <a:cs typeface="+mn-lt"/>
              </a:rPr>
              <a:t> </a:t>
            </a:r>
            <a:r>
              <a:rPr lang="en-US" err="1">
                <a:ea typeface="+mn-lt"/>
                <a:cs typeface="+mn-lt"/>
              </a:rPr>
              <a:t>hoạt</a:t>
            </a:r>
            <a:r>
              <a:rPr lang="en-US">
                <a:ea typeface="+mn-lt"/>
                <a:cs typeface="+mn-lt"/>
              </a:rPr>
              <a:t> </a:t>
            </a:r>
            <a:r>
              <a:rPr lang="en-US" err="1">
                <a:ea typeface="+mn-lt"/>
                <a:cs typeface="+mn-lt"/>
              </a:rPr>
              <a:t>động</a:t>
            </a:r>
            <a:r>
              <a:rPr lang="en-US">
                <a:ea typeface="+mn-lt"/>
                <a:cs typeface="+mn-lt"/>
              </a:rPr>
              <a:t> </a:t>
            </a:r>
            <a:r>
              <a:rPr lang="en-US" err="1">
                <a:ea typeface="+mn-lt"/>
                <a:cs typeface="+mn-lt"/>
              </a:rPr>
              <a:t>hiệu</a:t>
            </a:r>
            <a:r>
              <a:rPr lang="en-US">
                <a:ea typeface="+mn-lt"/>
                <a:cs typeface="+mn-lt"/>
              </a:rPr>
              <a:t> </a:t>
            </a:r>
            <a:r>
              <a:rPr lang="en-US" err="1">
                <a:ea typeface="+mn-lt"/>
                <a:cs typeface="+mn-lt"/>
              </a:rPr>
              <a:t>quả</a:t>
            </a:r>
            <a:r>
              <a:rPr lang="en-US">
                <a:ea typeface="+mn-lt"/>
                <a:cs typeface="+mn-lt"/>
              </a:rPr>
              <a:t> </a:t>
            </a:r>
            <a:r>
              <a:rPr lang="en-US" err="1">
                <a:ea typeface="+mn-lt"/>
                <a:cs typeface="+mn-lt"/>
              </a:rPr>
              <a:t>và</a:t>
            </a:r>
            <a:r>
              <a:rPr lang="en-US">
                <a:ea typeface="+mn-lt"/>
                <a:cs typeface="+mn-lt"/>
              </a:rPr>
              <a:t> an </a:t>
            </a:r>
            <a:r>
              <a:rPr lang="en-US" err="1">
                <a:ea typeface="+mn-lt"/>
                <a:cs typeface="+mn-lt"/>
              </a:rPr>
              <a:t>toàn</a:t>
            </a:r>
            <a:r>
              <a:rPr lang="en-US">
                <a:ea typeface="+mn-lt"/>
                <a:cs typeface="+mn-lt"/>
              </a:rPr>
              <a:t>.</a:t>
            </a:r>
            <a:endParaRPr lang="en-US"/>
          </a:p>
          <a:p>
            <a:pPr marL="285750" indent="-285750">
              <a:buFont typeface="Arial"/>
              <a:buChar char="•"/>
            </a:pPr>
            <a:r>
              <a:rPr lang="en-US" b="1" err="1">
                <a:ea typeface="+mn-lt"/>
                <a:cs typeface="+mn-lt"/>
              </a:rPr>
              <a:t>Khách</a:t>
            </a:r>
            <a:r>
              <a:rPr lang="en-US" b="1">
                <a:ea typeface="+mn-lt"/>
                <a:cs typeface="+mn-lt"/>
              </a:rPr>
              <a:t> </a:t>
            </a:r>
            <a:r>
              <a:rPr lang="en-US" b="1" err="1">
                <a:ea typeface="+mn-lt"/>
                <a:cs typeface="+mn-lt"/>
              </a:rPr>
              <a:t>hàng</a:t>
            </a:r>
            <a:r>
              <a:rPr lang="en-US" b="1">
                <a:ea typeface="+mn-lt"/>
                <a:cs typeface="+mn-lt"/>
              </a:rPr>
              <a:t>:</a:t>
            </a:r>
            <a:r>
              <a:rPr lang="en-US">
                <a:ea typeface="+mn-lt"/>
                <a:cs typeface="+mn-lt"/>
              </a:rPr>
              <a:t> Người </a:t>
            </a:r>
            <a:r>
              <a:rPr lang="en-US" err="1">
                <a:ea typeface="+mn-lt"/>
                <a:cs typeface="+mn-lt"/>
              </a:rPr>
              <a:t>mua</a:t>
            </a:r>
            <a:r>
              <a:rPr lang="en-US">
                <a:ea typeface="+mn-lt"/>
                <a:cs typeface="+mn-lt"/>
              </a:rPr>
              <a:t> </a:t>
            </a:r>
            <a:r>
              <a:rPr lang="en-US" err="1">
                <a:ea typeface="+mn-lt"/>
                <a:cs typeface="+mn-lt"/>
              </a:rPr>
              <a:t>sắm</a:t>
            </a:r>
            <a:r>
              <a:rPr lang="en-US">
                <a:ea typeface="+mn-lt"/>
                <a:cs typeface="+mn-lt"/>
              </a:rPr>
              <a:t> </a:t>
            </a:r>
            <a:r>
              <a:rPr lang="en-US" err="1">
                <a:ea typeface="+mn-lt"/>
                <a:cs typeface="+mn-lt"/>
              </a:rPr>
              <a:t>và</a:t>
            </a:r>
            <a:r>
              <a:rPr lang="en-US">
                <a:ea typeface="+mn-lt"/>
                <a:cs typeface="+mn-lt"/>
              </a:rPr>
              <a:t> </a:t>
            </a:r>
            <a:r>
              <a:rPr lang="en-US" err="1">
                <a:ea typeface="+mn-lt"/>
                <a:cs typeface="+mn-lt"/>
              </a:rPr>
              <a:t>sử</a:t>
            </a:r>
            <a:r>
              <a:rPr lang="en-US">
                <a:ea typeface="+mn-lt"/>
                <a:cs typeface="+mn-lt"/>
              </a:rPr>
              <a:t> </a:t>
            </a:r>
            <a:r>
              <a:rPr lang="en-US" err="1">
                <a:ea typeface="+mn-lt"/>
                <a:cs typeface="+mn-lt"/>
              </a:rPr>
              <a:t>dụng</a:t>
            </a:r>
            <a:r>
              <a:rPr lang="en-US">
                <a:ea typeface="+mn-lt"/>
                <a:cs typeface="+mn-lt"/>
              </a:rPr>
              <a:t> </a:t>
            </a:r>
            <a:r>
              <a:rPr lang="en-US" err="1">
                <a:ea typeface="+mn-lt"/>
                <a:cs typeface="+mn-lt"/>
              </a:rPr>
              <a:t>các</a:t>
            </a:r>
            <a:r>
              <a:rPr lang="en-US">
                <a:ea typeface="+mn-lt"/>
                <a:cs typeface="+mn-lt"/>
              </a:rPr>
              <a:t> </a:t>
            </a:r>
            <a:r>
              <a:rPr lang="en-US" err="1">
                <a:ea typeface="+mn-lt"/>
                <a:cs typeface="+mn-lt"/>
              </a:rPr>
              <a:t>tính</a:t>
            </a:r>
            <a:r>
              <a:rPr lang="en-US">
                <a:ea typeface="+mn-lt"/>
                <a:cs typeface="+mn-lt"/>
              </a:rPr>
              <a:t> </a:t>
            </a:r>
            <a:r>
              <a:rPr lang="en-US" err="1">
                <a:ea typeface="+mn-lt"/>
                <a:cs typeface="+mn-lt"/>
              </a:rPr>
              <a:t>năng</a:t>
            </a:r>
            <a:r>
              <a:rPr lang="en-US">
                <a:ea typeface="+mn-lt"/>
                <a:cs typeface="+mn-lt"/>
              </a:rPr>
              <a:t> </a:t>
            </a:r>
            <a:r>
              <a:rPr lang="en-US" err="1">
                <a:ea typeface="+mn-lt"/>
                <a:cs typeface="+mn-lt"/>
              </a:rPr>
              <a:t>chính</a:t>
            </a:r>
            <a:r>
              <a:rPr lang="en-US">
                <a:ea typeface="+mn-lt"/>
                <a:cs typeface="+mn-lt"/>
              </a:rPr>
              <a:t> </a:t>
            </a:r>
            <a:r>
              <a:rPr lang="en-US" err="1">
                <a:ea typeface="+mn-lt"/>
                <a:cs typeface="+mn-lt"/>
              </a:rPr>
              <a:t>của</a:t>
            </a:r>
            <a:r>
              <a:rPr lang="en-US">
                <a:ea typeface="+mn-lt"/>
                <a:cs typeface="+mn-lt"/>
              </a:rPr>
              <a:t> </a:t>
            </a:r>
            <a:r>
              <a:rPr lang="en-US" err="1">
                <a:ea typeface="+mn-lt"/>
                <a:cs typeface="+mn-lt"/>
              </a:rPr>
              <a:t>trang</a:t>
            </a:r>
            <a:r>
              <a:rPr lang="en-US">
                <a:ea typeface="+mn-lt"/>
                <a:cs typeface="+mn-lt"/>
              </a:rPr>
              <a:t> web.</a:t>
            </a:r>
            <a:endParaRPr lang="en-US"/>
          </a:p>
          <a:p>
            <a:pPr marL="285750" indent="-285750">
              <a:buFont typeface="Arial"/>
              <a:buChar char="•"/>
            </a:pPr>
            <a:r>
              <a:rPr lang="en-US" b="1" err="1">
                <a:ea typeface="+mn-lt"/>
                <a:cs typeface="+mn-lt"/>
              </a:rPr>
              <a:t>Nhân</a:t>
            </a:r>
            <a:r>
              <a:rPr lang="en-US" b="1">
                <a:ea typeface="+mn-lt"/>
                <a:cs typeface="+mn-lt"/>
              </a:rPr>
              <a:t> </a:t>
            </a:r>
            <a:r>
              <a:rPr lang="en-US" b="1" err="1">
                <a:ea typeface="+mn-lt"/>
                <a:cs typeface="+mn-lt"/>
              </a:rPr>
              <a:t>viên</a:t>
            </a:r>
            <a:r>
              <a:rPr lang="en-US" b="1">
                <a:ea typeface="+mn-lt"/>
                <a:cs typeface="+mn-lt"/>
              </a:rPr>
              <a:t>:</a:t>
            </a:r>
            <a:r>
              <a:rPr lang="en-US">
                <a:ea typeface="+mn-lt"/>
                <a:cs typeface="+mn-lt"/>
              </a:rPr>
              <a:t> Người </a:t>
            </a:r>
            <a:r>
              <a:rPr lang="en-US" err="1">
                <a:ea typeface="+mn-lt"/>
                <a:cs typeface="+mn-lt"/>
              </a:rPr>
              <a:t>vận</a:t>
            </a:r>
            <a:r>
              <a:rPr lang="en-US">
                <a:ea typeface="+mn-lt"/>
                <a:cs typeface="+mn-lt"/>
              </a:rPr>
              <a:t> </a:t>
            </a:r>
            <a:r>
              <a:rPr lang="en-US" err="1">
                <a:ea typeface="+mn-lt"/>
                <a:cs typeface="+mn-lt"/>
              </a:rPr>
              <a:t>hành</a:t>
            </a:r>
            <a:r>
              <a:rPr lang="en-US">
                <a:ea typeface="+mn-lt"/>
                <a:cs typeface="+mn-lt"/>
              </a:rPr>
              <a:t>, </a:t>
            </a:r>
            <a:r>
              <a:rPr lang="en-US" err="1">
                <a:ea typeface="+mn-lt"/>
                <a:cs typeface="+mn-lt"/>
              </a:rPr>
              <a:t>hỗ</a:t>
            </a:r>
            <a:r>
              <a:rPr lang="en-US">
                <a:ea typeface="+mn-lt"/>
                <a:cs typeface="+mn-lt"/>
              </a:rPr>
              <a:t> </a:t>
            </a:r>
            <a:r>
              <a:rPr lang="en-US" err="1">
                <a:ea typeface="+mn-lt"/>
                <a:cs typeface="+mn-lt"/>
              </a:rPr>
              <a:t>trợ</a:t>
            </a:r>
            <a:r>
              <a:rPr lang="en-US">
                <a:ea typeface="+mn-lt"/>
                <a:cs typeface="+mn-lt"/>
              </a:rPr>
              <a:t> </a:t>
            </a:r>
            <a:r>
              <a:rPr lang="en-US" err="1">
                <a:ea typeface="+mn-lt"/>
                <a:cs typeface="+mn-lt"/>
              </a:rPr>
              <a:t>quản</a:t>
            </a:r>
            <a:r>
              <a:rPr lang="en-US">
                <a:ea typeface="+mn-lt"/>
                <a:cs typeface="+mn-lt"/>
              </a:rPr>
              <a:t> </a:t>
            </a:r>
            <a:r>
              <a:rPr lang="en-US" err="1">
                <a:ea typeface="+mn-lt"/>
                <a:cs typeface="+mn-lt"/>
              </a:rPr>
              <a:t>lý</a:t>
            </a:r>
            <a:r>
              <a:rPr lang="en-US">
                <a:ea typeface="+mn-lt"/>
                <a:cs typeface="+mn-lt"/>
              </a:rPr>
              <a:t> </a:t>
            </a:r>
            <a:r>
              <a:rPr lang="en-US" err="1">
                <a:ea typeface="+mn-lt"/>
                <a:cs typeface="+mn-lt"/>
              </a:rPr>
              <a:t>đơn</a:t>
            </a:r>
            <a:r>
              <a:rPr lang="en-US">
                <a:ea typeface="+mn-lt"/>
                <a:cs typeface="+mn-lt"/>
              </a:rPr>
              <a:t> </a:t>
            </a:r>
            <a:r>
              <a:rPr lang="en-US" err="1">
                <a:ea typeface="+mn-lt"/>
                <a:cs typeface="+mn-lt"/>
              </a:rPr>
              <a:t>hàng</a:t>
            </a:r>
            <a:r>
              <a:rPr lang="en-US">
                <a:ea typeface="+mn-lt"/>
                <a:cs typeface="+mn-lt"/>
              </a:rPr>
              <a:t> </a:t>
            </a:r>
            <a:r>
              <a:rPr lang="en-US" err="1">
                <a:ea typeface="+mn-lt"/>
                <a:cs typeface="+mn-lt"/>
              </a:rPr>
              <a:t>và</a:t>
            </a:r>
            <a:r>
              <a:rPr lang="en-US">
                <a:ea typeface="+mn-lt"/>
                <a:cs typeface="+mn-lt"/>
              </a:rPr>
              <a:t> </a:t>
            </a:r>
            <a:r>
              <a:rPr lang="en-US" err="1">
                <a:ea typeface="+mn-lt"/>
                <a:cs typeface="+mn-lt"/>
              </a:rPr>
              <a:t>sản</a:t>
            </a:r>
            <a:r>
              <a:rPr lang="en-US">
                <a:ea typeface="+mn-lt"/>
                <a:cs typeface="+mn-lt"/>
              </a:rPr>
              <a:t> </a:t>
            </a:r>
            <a:r>
              <a:rPr lang="en-US" err="1">
                <a:ea typeface="+mn-lt"/>
                <a:cs typeface="+mn-lt"/>
              </a:rPr>
              <a:t>phẩm</a:t>
            </a:r>
            <a:r>
              <a:rPr lang="en-US">
                <a:ea typeface="+mn-lt"/>
                <a:cs typeface="+mn-lt"/>
              </a:rPr>
              <a:t>.</a:t>
            </a:r>
            <a:endParaRPr lang="en-US"/>
          </a:p>
          <a:p>
            <a:pPr marL="285750" indent="-285750">
              <a:buFont typeface="Arial"/>
              <a:buChar char="•"/>
            </a:pPr>
            <a:r>
              <a:rPr lang="en-US" b="1">
                <a:ea typeface="+mn-lt"/>
                <a:cs typeface="+mn-lt"/>
              </a:rPr>
              <a:t>Quản </a:t>
            </a:r>
            <a:r>
              <a:rPr lang="en-US" b="1" err="1">
                <a:ea typeface="+mn-lt"/>
                <a:cs typeface="+mn-lt"/>
              </a:rPr>
              <a:t>lý</a:t>
            </a:r>
            <a:r>
              <a:rPr lang="en-US" b="1">
                <a:ea typeface="+mn-lt"/>
                <a:cs typeface="+mn-lt"/>
              </a:rPr>
              <a:t>:</a:t>
            </a:r>
            <a:r>
              <a:rPr lang="en-US">
                <a:ea typeface="+mn-lt"/>
                <a:cs typeface="+mn-lt"/>
              </a:rPr>
              <a:t> Người </a:t>
            </a:r>
            <a:r>
              <a:rPr lang="en-US" err="1">
                <a:ea typeface="+mn-lt"/>
                <a:cs typeface="+mn-lt"/>
              </a:rPr>
              <a:t>có</a:t>
            </a:r>
            <a:r>
              <a:rPr lang="en-US">
                <a:ea typeface="+mn-lt"/>
                <a:cs typeface="+mn-lt"/>
              </a:rPr>
              <a:t> </a:t>
            </a:r>
            <a:r>
              <a:rPr lang="en-US" err="1">
                <a:ea typeface="+mn-lt"/>
                <a:cs typeface="+mn-lt"/>
              </a:rPr>
              <a:t>quyền</a:t>
            </a:r>
            <a:r>
              <a:rPr lang="en-US">
                <a:ea typeface="+mn-lt"/>
                <a:cs typeface="+mn-lt"/>
              </a:rPr>
              <a:t> </a:t>
            </a:r>
            <a:r>
              <a:rPr lang="en-US" err="1">
                <a:ea typeface="+mn-lt"/>
                <a:cs typeface="+mn-lt"/>
              </a:rPr>
              <a:t>cao</a:t>
            </a:r>
            <a:r>
              <a:rPr lang="en-US">
                <a:ea typeface="+mn-lt"/>
                <a:cs typeface="+mn-lt"/>
              </a:rPr>
              <a:t> </a:t>
            </a:r>
            <a:r>
              <a:rPr lang="en-US" err="1">
                <a:ea typeface="+mn-lt"/>
                <a:cs typeface="+mn-lt"/>
              </a:rPr>
              <a:t>nhất</a:t>
            </a:r>
            <a:r>
              <a:rPr lang="en-US">
                <a:ea typeface="+mn-lt"/>
                <a:cs typeface="+mn-lt"/>
              </a:rPr>
              <a:t>, </a:t>
            </a:r>
            <a:r>
              <a:rPr lang="en-US" err="1">
                <a:ea typeface="+mn-lt"/>
                <a:cs typeface="+mn-lt"/>
              </a:rPr>
              <a:t>giám</a:t>
            </a:r>
            <a:r>
              <a:rPr lang="en-US">
                <a:ea typeface="+mn-lt"/>
                <a:cs typeface="+mn-lt"/>
              </a:rPr>
              <a:t> </a:t>
            </a:r>
            <a:r>
              <a:rPr lang="en-US" err="1">
                <a:ea typeface="+mn-lt"/>
                <a:cs typeface="+mn-lt"/>
              </a:rPr>
              <a:t>sát</a:t>
            </a:r>
            <a:r>
              <a:rPr lang="en-US">
                <a:ea typeface="+mn-lt"/>
                <a:cs typeface="+mn-lt"/>
              </a:rPr>
              <a:t> </a:t>
            </a:r>
            <a:r>
              <a:rPr lang="en-US" err="1">
                <a:ea typeface="+mn-lt"/>
                <a:cs typeface="+mn-lt"/>
              </a:rPr>
              <a:t>toàn</a:t>
            </a:r>
            <a:r>
              <a:rPr lang="en-US">
                <a:ea typeface="+mn-lt"/>
                <a:cs typeface="+mn-lt"/>
              </a:rPr>
              <a:t> </a:t>
            </a:r>
            <a:r>
              <a:rPr lang="en-US" err="1">
                <a:ea typeface="+mn-lt"/>
                <a:cs typeface="+mn-lt"/>
              </a:rPr>
              <a:t>bộ</a:t>
            </a:r>
            <a:r>
              <a:rPr lang="en-US">
                <a:ea typeface="+mn-lt"/>
                <a:cs typeface="+mn-lt"/>
              </a:rPr>
              <a:t> </a:t>
            </a:r>
            <a:r>
              <a:rPr lang="en-US" err="1">
                <a:ea typeface="+mn-lt"/>
                <a:cs typeface="+mn-lt"/>
              </a:rPr>
              <a:t>hoạt</a:t>
            </a:r>
            <a:r>
              <a:rPr lang="en-US">
                <a:ea typeface="+mn-lt"/>
                <a:cs typeface="+mn-lt"/>
              </a:rPr>
              <a:t> </a:t>
            </a:r>
            <a:r>
              <a:rPr lang="en-US" err="1">
                <a:ea typeface="+mn-lt"/>
                <a:cs typeface="+mn-lt"/>
              </a:rPr>
              <a:t>động</a:t>
            </a:r>
            <a:r>
              <a:rPr lang="en-US">
                <a:ea typeface="+mn-lt"/>
                <a:cs typeface="+mn-lt"/>
              </a:rPr>
              <a:t> </a:t>
            </a:r>
            <a:r>
              <a:rPr lang="en-US" err="1">
                <a:ea typeface="+mn-lt"/>
                <a:cs typeface="+mn-lt"/>
              </a:rPr>
              <a:t>của</a:t>
            </a:r>
            <a:r>
              <a:rPr lang="en-US">
                <a:ea typeface="+mn-lt"/>
                <a:cs typeface="+mn-lt"/>
              </a:rPr>
              <a:t> </a:t>
            </a:r>
            <a:r>
              <a:rPr lang="en-US" err="1">
                <a:ea typeface="+mn-lt"/>
                <a:cs typeface="+mn-lt"/>
              </a:rPr>
              <a:t>hệ</a:t>
            </a:r>
            <a:r>
              <a:rPr lang="en-US">
                <a:ea typeface="+mn-lt"/>
                <a:cs typeface="+mn-lt"/>
              </a:rPr>
              <a:t> </a:t>
            </a:r>
            <a:r>
              <a:rPr lang="en-US" err="1">
                <a:ea typeface="+mn-lt"/>
                <a:cs typeface="+mn-lt"/>
              </a:rPr>
              <a:t>thống</a:t>
            </a:r>
            <a:r>
              <a:rPr lang="en-US">
                <a:ea typeface="+mn-lt"/>
                <a:cs typeface="+mn-lt"/>
              </a:rPr>
              <a:t>.</a:t>
            </a:r>
            <a:endParaRPr lang="en-US"/>
          </a:p>
          <a:p>
            <a:pPr algn="l"/>
            <a:endParaRPr lang="en-US">
              <a:ea typeface="Calibri"/>
              <a:cs typeface="Calibri"/>
            </a:endParaRPr>
          </a:p>
        </p:txBody>
      </p:sp>
    </p:spTree>
    <p:extLst>
      <p:ext uri="{BB962C8B-B14F-4D97-AF65-F5344CB8AC3E}">
        <p14:creationId xmlns:p14="http://schemas.microsoft.com/office/powerpoint/2010/main" val="14643511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1118</Words>
  <Application>Microsoft Office PowerPoint</Application>
  <PresentationFormat>Widescreen</PresentationFormat>
  <Paragraphs>127</Paragraphs>
  <Slides>32</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Calibri</vt:lpstr>
      <vt:lpstr>Lato</vt:lpstr>
      <vt:lpstr>Times New Roman</vt:lpstr>
      <vt:lpstr>Wingdings</vt:lpstr>
      <vt:lpstr>Office Theme</vt:lpstr>
      <vt:lpstr>PowerPoint Presentation</vt:lpstr>
      <vt:lpstr>PowerPoint Presentation</vt:lpstr>
      <vt:lpstr>PowerPoint Presentation</vt:lpstr>
      <vt:lpstr>Nội dung thuyết trình</vt:lpstr>
      <vt:lpstr>1. ĐẶT VẤN ĐỀ</vt:lpstr>
      <vt:lpstr>2. PHÂN TÍCH THIẾT KẾ</vt:lpstr>
      <vt:lpstr>2. PHÂN TÍCH THIẾT KẾ </vt:lpstr>
      <vt:lpstr>2. PHÂN TÍCH THIẾT KẾ </vt:lpstr>
      <vt:lpstr>2. PHÂN TÍCH THIẾT KẾ </vt:lpstr>
      <vt:lpstr>2. PHÂN TÍCH THIẾT KẾ </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4. INDEX, FUNCTION, TRIGGER</vt:lpstr>
      <vt:lpstr>4.1. INDEX</vt:lpstr>
      <vt:lpstr>4.2 FUNCTION</vt:lpstr>
      <vt:lpstr>4.3 TRIGGER</vt:lpstr>
      <vt:lpstr>4.3 TRIGGER</vt:lpstr>
      <vt:lpstr>4.3 TRIGGER</vt:lpstr>
      <vt:lpstr>5. VIẾT TRUY VẤN CÁ NHÂN</vt:lpstr>
      <vt:lpstr>5. VIẾT TRUY VẤN CÁ NHÂN</vt:lpstr>
      <vt:lpstr>5. VIẾT TRUY VẤN CÁ NHÂN</vt:lpstr>
      <vt:lpstr>5. VIẾT TRUY VẤN CÁ NHÂN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taihungg</cp:lastModifiedBy>
  <cp:revision>1</cp:revision>
  <dcterms:created xsi:type="dcterms:W3CDTF">2021-05-28T04:32:29Z</dcterms:created>
  <dcterms:modified xsi:type="dcterms:W3CDTF">2025-06-25T14:56:58Z</dcterms:modified>
</cp:coreProperties>
</file>